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342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00" b="0" i="0" u="none" strike="noStrike" cap="none" spc="0" normalizeH="0" baseline="0">
        <a:ln>
          <a:noFill/>
        </a:ln>
        <a:solidFill>
          <a:srgbClr val="333332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9F4"/>
          </a:solidFill>
        </a:fill>
      </a:tcStyle>
    </a:wholeTbl>
    <a:band2H>
      <a:tcTxStyle/>
      <a:tcStyle>
        <a:tcBdr/>
        <a:fill>
          <a:solidFill>
            <a:srgbClr val="E8F4F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0CDCC"/>
          </a:solidFill>
        </a:fill>
      </a:tcStyle>
    </a:wholeTbl>
    <a:band2H>
      <a:tcTxStyle/>
      <a:tcStyle>
        <a:tcBdr/>
        <a:fill>
          <a:solidFill>
            <a:srgbClr val="F8E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F2CA"/>
          </a:solidFill>
        </a:fill>
      </a:tcStyle>
    </a:wholeTbl>
    <a:band2H>
      <a:tcTxStyle/>
      <a:tcStyle>
        <a:tcBdr/>
        <a:fill>
          <a:solidFill>
            <a:srgbClr val="FDF9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33332"/>
        </a:fontRef>
        <a:srgbClr val="33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33332"/>
              </a:solidFill>
              <a:prstDash val="solid"/>
              <a:round/>
            </a:ln>
          </a:top>
          <a:bottom>
            <a:ln w="254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33332"/>
              </a:solidFill>
              <a:prstDash val="solid"/>
              <a:round/>
            </a:ln>
          </a:top>
          <a:bottom>
            <a:ln w="254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33332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33332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33332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333332"/>
              </a:solidFill>
              <a:prstDash val="solid"/>
              <a:round/>
            </a:ln>
          </a:left>
          <a:right>
            <a:ln w="12700" cap="flat">
              <a:solidFill>
                <a:srgbClr val="333332"/>
              </a:solidFill>
              <a:prstDash val="solid"/>
              <a:round/>
            </a:ln>
          </a:right>
          <a:top>
            <a:ln w="12700" cap="flat">
              <a:solidFill>
                <a:srgbClr val="333332"/>
              </a:solidFill>
              <a:prstDash val="solid"/>
              <a:round/>
            </a:ln>
          </a:top>
          <a:bottom>
            <a:ln w="127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solidFill>
                <a:srgbClr val="333332"/>
              </a:solidFill>
              <a:prstDash val="solid"/>
              <a:round/>
            </a:ln>
          </a:insideH>
          <a:insideV>
            <a:ln w="12700" cap="flat">
              <a:solidFill>
                <a:srgbClr val="333332"/>
              </a:solidFill>
              <a:prstDash val="solid"/>
              <a:round/>
            </a:ln>
          </a:insideV>
        </a:tcBdr>
        <a:fill>
          <a:solidFill>
            <a:srgbClr val="333332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333332"/>
              </a:solidFill>
              <a:prstDash val="solid"/>
              <a:round/>
            </a:ln>
          </a:left>
          <a:right>
            <a:ln w="12700" cap="flat">
              <a:solidFill>
                <a:srgbClr val="333332"/>
              </a:solidFill>
              <a:prstDash val="solid"/>
              <a:round/>
            </a:ln>
          </a:right>
          <a:top>
            <a:ln w="12700" cap="flat">
              <a:solidFill>
                <a:srgbClr val="333332"/>
              </a:solidFill>
              <a:prstDash val="solid"/>
              <a:round/>
            </a:ln>
          </a:top>
          <a:bottom>
            <a:ln w="127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solidFill>
                <a:srgbClr val="333332"/>
              </a:solidFill>
              <a:prstDash val="solid"/>
              <a:round/>
            </a:ln>
          </a:insideH>
          <a:insideV>
            <a:ln w="12700" cap="flat">
              <a:solidFill>
                <a:srgbClr val="333332"/>
              </a:solidFill>
              <a:prstDash val="solid"/>
              <a:round/>
            </a:ln>
          </a:insideV>
        </a:tcBdr>
        <a:fill>
          <a:solidFill>
            <a:srgbClr val="333332">
              <a:alpha val="20000"/>
            </a:srgbClr>
          </a:solidFill>
        </a:fill>
      </a:tcStyle>
    </a:firstCol>
    <a:lastRow>
      <a:tcTxStyle b="on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333332"/>
              </a:solidFill>
              <a:prstDash val="solid"/>
              <a:round/>
            </a:ln>
          </a:left>
          <a:right>
            <a:ln w="12700" cap="flat">
              <a:solidFill>
                <a:srgbClr val="333332"/>
              </a:solidFill>
              <a:prstDash val="solid"/>
              <a:round/>
            </a:ln>
          </a:right>
          <a:top>
            <a:ln w="50800" cap="flat">
              <a:solidFill>
                <a:srgbClr val="333332"/>
              </a:solidFill>
              <a:prstDash val="solid"/>
              <a:round/>
            </a:ln>
          </a:top>
          <a:bottom>
            <a:ln w="127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solidFill>
                <a:srgbClr val="333332"/>
              </a:solidFill>
              <a:prstDash val="solid"/>
              <a:round/>
            </a:ln>
          </a:insideH>
          <a:insideV>
            <a:ln w="12700" cap="flat">
              <a:solidFill>
                <a:srgbClr val="33333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333332"/>
        </a:fontRef>
        <a:srgbClr val="333332"/>
      </a:tcTxStyle>
      <a:tcStyle>
        <a:tcBdr>
          <a:left>
            <a:ln w="12700" cap="flat">
              <a:solidFill>
                <a:srgbClr val="333332"/>
              </a:solidFill>
              <a:prstDash val="solid"/>
              <a:round/>
            </a:ln>
          </a:left>
          <a:right>
            <a:ln w="12700" cap="flat">
              <a:solidFill>
                <a:srgbClr val="333332"/>
              </a:solidFill>
              <a:prstDash val="solid"/>
              <a:round/>
            </a:ln>
          </a:right>
          <a:top>
            <a:ln w="12700" cap="flat">
              <a:solidFill>
                <a:srgbClr val="333332"/>
              </a:solidFill>
              <a:prstDash val="solid"/>
              <a:round/>
            </a:ln>
          </a:top>
          <a:bottom>
            <a:ln w="25400" cap="flat">
              <a:solidFill>
                <a:srgbClr val="333332"/>
              </a:solidFill>
              <a:prstDash val="solid"/>
              <a:round/>
            </a:ln>
          </a:bottom>
          <a:insideH>
            <a:ln w="12700" cap="flat">
              <a:solidFill>
                <a:srgbClr val="333332"/>
              </a:solidFill>
              <a:prstDash val="solid"/>
              <a:round/>
            </a:ln>
          </a:insideH>
          <a:insideV>
            <a:ln w="12700" cap="flat">
              <a:solidFill>
                <a:srgbClr val="33333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9" name="Shape 5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85800" latinLnBrk="0">
      <a:defRPr sz="900">
        <a:latin typeface="+mn-lt"/>
        <a:ea typeface="+mn-ea"/>
        <a:cs typeface="+mn-cs"/>
        <a:sym typeface="Calibri"/>
      </a:defRPr>
    </a:lvl1pPr>
    <a:lvl2pPr indent="228600" defTabSz="685800" latinLnBrk="0">
      <a:defRPr sz="900">
        <a:latin typeface="+mn-lt"/>
        <a:ea typeface="+mn-ea"/>
        <a:cs typeface="+mn-cs"/>
        <a:sym typeface="Calibri"/>
      </a:defRPr>
    </a:lvl2pPr>
    <a:lvl3pPr indent="457200" defTabSz="685800" latinLnBrk="0">
      <a:defRPr sz="900">
        <a:latin typeface="+mn-lt"/>
        <a:ea typeface="+mn-ea"/>
        <a:cs typeface="+mn-cs"/>
        <a:sym typeface="Calibri"/>
      </a:defRPr>
    </a:lvl3pPr>
    <a:lvl4pPr indent="685800" defTabSz="685800" latinLnBrk="0">
      <a:defRPr sz="900">
        <a:latin typeface="+mn-lt"/>
        <a:ea typeface="+mn-ea"/>
        <a:cs typeface="+mn-cs"/>
        <a:sym typeface="Calibri"/>
      </a:defRPr>
    </a:lvl4pPr>
    <a:lvl5pPr indent="914400" defTabSz="685800" latinLnBrk="0">
      <a:defRPr sz="900">
        <a:latin typeface="+mn-lt"/>
        <a:ea typeface="+mn-ea"/>
        <a:cs typeface="+mn-cs"/>
        <a:sym typeface="Calibri"/>
      </a:defRPr>
    </a:lvl5pPr>
    <a:lvl6pPr indent="1143000" defTabSz="685800" latinLnBrk="0">
      <a:defRPr sz="900">
        <a:latin typeface="+mn-lt"/>
        <a:ea typeface="+mn-ea"/>
        <a:cs typeface="+mn-cs"/>
        <a:sym typeface="Calibri"/>
      </a:defRPr>
    </a:lvl6pPr>
    <a:lvl7pPr indent="1371600" defTabSz="685800" latinLnBrk="0">
      <a:defRPr sz="900">
        <a:latin typeface="+mn-lt"/>
        <a:ea typeface="+mn-ea"/>
        <a:cs typeface="+mn-cs"/>
        <a:sym typeface="Calibri"/>
      </a:defRPr>
    </a:lvl7pPr>
    <a:lvl8pPr indent="1600200" defTabSz="685800" latinLnBrk="0">
      <a:defRPr sz="900">
        <a:latin typeface="+mn-lt"/>
        <a:ea typeface="+mn-ea"/>
        <a:cs typeface="+mn-cs"/>
        <a:sym typeface="Calibri"/>
      </a:defRPr>
    </a:lvl8pPr>
    <a:lvl9pPr indent="1828800" defTabSz="685800" latinLnBrk="0">
      <a:defRPr sz="9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ata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6" descr="Graphic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6573" y="4437810"/>
            <a:ext cx="8794854" cy="1412968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476075" y="2617871"/>
            <a:ext cx="3489961" cy="641369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4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ro Text">
    <p:bg>
      <p:bgPr>
        <a:solidFill>
          <a:srgbClr val="1E3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22953" y="1147463"/>
            <a:ext cx="13631662" cy="7884453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0000"/>
              </a:lnSpc>
              <a:defRPr sz="60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4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51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478436" y="3345067"/>
            <a:ext cx="15338196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52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62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8436" y="3345067"/>
            <a:ext cx="7453112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63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2 Lines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7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478436" y="3345067"/>
            <a:ext cx="4808688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74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2 Lines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8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478436" y="3345067"/>
            <a:ext cx="3488224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85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Orang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5144294"/>
            <a:ext cx="15335841" cy="208805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9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5144294"/>
            <a:ext cx="15335841" cy="208805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0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Re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5144294"/>
            <a:ext cx="15335841" cy="208805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1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Lilac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5144294"/>
            <a:ext cx="15335841" cy="208805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1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1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2" name="Rectangle 39"/>
          <p:cNvSpPr/>
          <p:nvPr/>
        </p:nvSpPr>
        <p:spPr>
          <a:xfrm>
            <a:off x="2334235" y="5142829"/>
            <a:ext cx="1317602" cy="7200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23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799" y="1157986"/>
            <a:ext cx="2606402" cy="418742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332252" y="7232342"/>
            <a:ext cx="6599295" cy="179922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000"/>
            </a:lvl1pPr>
            <a:lvl2pPr>
              <a:lnSpc>
                <a:spcPct val="90000"/>
              </a:lnSpc>
              <a:spcBef>
                <a:spcPts val="0"/>
              </a:spcBef>
              <a:defRPr sz="2000"/>
            </a:lvl2pPr>
            <a:lvl3pPr>
              <a:lnSpc>
                <a:spcPct val="90000"/>
              </a:lnSpc>
              <a:spcBef>
                <a:spcPts val="0"/>
              </a:spcBef>
              <a:defRPr sz="2000"/>
            </a:lvl3pPr>
            <a:lvl4pPr>
              <a:lnSpc>
                <a:spcPct val="90000"/>
              </a:lnSpc>
              <a:spcBef>
                <a:spcPts val="0"/>
              </a:spcBef>
              <a:defRPr sz="2000"/>
            </a:lvl4pPr>
            <a:lvl5pPr>
              <a:lnSpc>
                <a:spcPct val="90000"/>
              </a:lnSpc>
              <a:spcBef>
                <a:spcPts val="0"/>
              </a:spcBef>
              <a:defRPr sz="20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5144294"/>
            <a:ext cx="15335841" cy="208805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27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icture Placeholder 7"/>
          <p:cNvSpPr>
            <a:spLocks noGrp="1"/>
          </p:cNvSpPr>
          <p:nvPr>
            <p:ph type="pic" idx="21"/>
          </p:nvPr>
        </p:nvSpPr>
        <p:spPr>
          <a:xfrm>
            <a:off x="1482709" y="2617916"/>
            <a:ext cx="15326273" cy="64136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5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3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1482709" y="2617916"/>
            <a:ext cx="7448837" cy="64136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4" name="Picture Placeholder 7"/>
          <p:cNvSpPr>
            <a:spLocks noGrp="1"/>
          </p:cNvSpPr>
          <p:nvPr>
            <p:ph type="pic" sz="half" idx="22"/>
          </p:nvPr>
        </p:nvSpPr>
        <p:spPr>
          <a:xfrm>
            <a:off x="9386499" y="2617916"/>
            <a:ext cx="7422483" cy="64136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5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4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1471808" y="2617916"/>
            <a:ext cx="3493423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4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1471808" y="6053342"/>
            <a:ext cx="3493423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5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5425587" y="2617916"/>
            <a:ext cx="3497504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6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5425587" y="6053342"/>
            <a:ext cx="3498478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7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9386499" y="2617916"/>
            <a:ext cx="3485420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8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9386499" y="6053342"/>
            <a:ext cx="3484279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9" name="Picture Placeholder 7"/>
          <p:cNvSpPr>
            <a:spLocks noGrp="1"/>
          </p:cNvSpPr>
          <p:nvPr>
            <p:ph type="pic" sz="quarter" idx="27"/>
          </p:nvPr>
        </p:nvSpPr>
        <p:spPr>
          <a:xfrm>
            <a:off x="13322492" y="2617916"/>
            <a:ext cx="3482225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0" name="Picture Placeholder 7"/>
          <p:cNvSpPr>
            <a:spLocks noGrp="1"/>
          </p:cNvSpPr>
          <p:nvPr>
            <p:ph type="pic" sz="quarter" idx="28"/>
          </p:nvPr>
        </p:nvSpPr>
        <p:spPr>
          <a:xfrm>
            <a:off x="13322492" y="6053342"/>
            <a:ext cx="3482225" cy="29782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1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6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icture Placeholder 7"/>
          <p:cNvSpPr>
            <a:spLocks noGrp="1"/>
          </p:cNvSpPr>
          <p:nvPr>
            <p:ph type="pic" idx="21"/>
          </p:nvPr>
        </p:nvSpPr>
        <p:spPr>
          <a:xfrm>
            <a:off x="0" y="0"/>
            <a:ext cx="18288000" cy="1028858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pic>
        <p:nvPicPr>
          <p:cNvPr id="278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Picture Placeholder 7"/>
          <p:cNvSpPr>
            <a:spLocks noGrp="1"/>
          </p:cNvSpPr>
          <p:nvPr>
            <p:ph type="pic" idx="21"/>
          </p:nvPr>
        </p:nvSpPr>
        <p:spPr>
          <a:xfrm>
            <a:off x="1482709" y="3345069"/>
            <a:ext cx="15326857" cy="56864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8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pic>
        <p:nvPicPr>
          <p:cNvPr id="289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1482709" y="3345069"/>
            <a:ext cx="7448089" cy="56865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2" name="Picture Placeholder 7"/>
          <p:cNvSpPr>
            <a:spLocks noGrp="1"/>
          </p:cNvSpPr>
          <p:nvPr>
            <p:ph type="pic" sz="half" idx="22"/>
          </p:nvPr>
        </p:nvSpPr>
        <p:spPr>
          <a:xfrm>
            <a:off x="9386258" y="3345069"/>
            <a:ext cx="7429935" cy="56865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and 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pic>
        <p:nvPicPr>
          <p:cNvPr id="301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1471808" y="3345064"/>
            <a:ext cx="3494850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4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5425585" y="3345064"/>
            <a:ext cx="3504135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5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9386499" y="3345064"/>
            <a:ext cx="3485420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6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13322492" y="3345064"/>
            <a:ext cx="3494142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7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1471808" y="6416911"/>
            <a:ext cx="3499826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8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5425587" y="6416911"/>
            <a:ext cx="3504132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09" name="Picture Placeholder 7"/>
          <p:cNvSpPr>
            <a:spLocks noGrp="1"/>
          </p:cNvSpPr>
          <p:nvPr>
            <p:ph type="pic" sz="quarter" idx="27"/>
          </p:nvPr>
        </p:nvSpPr>
        <p:spPr>
          <a:xfrm>
            <a:off x="9386499" y="6416911"/>
            <a:ext cx="3485420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0" name="Picture Placeholder 7"/>
          <p:cNvSpPr>
            <a:spLocks noGrp="1"/>
          </p:cNvSpPr>
          <p:nvPr>
            <p:ph type="pic" sz="quarter" idx="28"/>
          </p:nvPr>
        </p:nvSpPr>
        <p:spPr>
          <a:xfrm>
            <a:off x="13322492" y="6416911"/>
            <a:ext cx="3494142" cy="26146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Conten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3" cy="641369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319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20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6078" y="1997746"/>
            <a:ext cx="1317520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22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9386499" y="2617916"/>
            <a:ext cx="7422483" cy="64136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Content third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10074676" cy="641369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331" name="Picture 42" descr="Picture 4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6078" y="1997746"/>
            <a:ext cx="1317520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0074675" cy="85024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33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12008414" y="-1007"/>
            <a:ext cx="6279588" cy="1028959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Two Lines 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32252" y="3284615"/>
            <a:ext cx="13165062" cy="1691234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33" name="Rectangle 39"/>
          <p:cNvSpPr/>
          <p:nvPr/>
        </p:nvSpPr>
        <p:spPr>
          <a:xfrm>
            <a:off x="2334235" y="5142829"/>
            <a:ext cx="1317602" cy="7200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34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799" y="1157986"/>
            <a:ext cx="2606402" cy="418742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332252" y="7232342"/>
            <a:ext cx="6599295" cy="179922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000"/>
            </a:lvl1pPr>
            <a:lvl2pPr>
              <a:lnSpc>
                <a:spcPct val="90000"/>
              </a:lnSpc>
              <a:spcBef>
                <a:spcPts val="0"/>
              </a:spcBef>
              <a:defRPr sz="2000"/>
            </a:lvl2pPr>
            <a:lvl3pPr>
              <a:lnSpc>
                <a:spcPct val="90000"/>
              </a:lnSpc>
              <a:spcBef>
                <a:spcPts val="0"/>
              </a:spcBef>
              <a:defRPr sz="2000"/>
            </a:lvl3pPr>
            <a:lvl4pPr>
              <a:lnSpc>
                <a:spcPct val="90000"/>
              </a:lnSpc>
              <a:spcBef>
                <a:spcPts val="0"/>
              </a:spcBef>
              <a:defRPr sz="2000"/>
            </a:lvl4pPr>
            <a:lvl5pPr>
              <a:lnSpc>
                <a:spcPct val="90000"/>
              </a:lnSpc>
              <a:spcBef>
                <a:spcPts val="0"/>
              </a:spcBef>
              <a:defRPr sz="20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Conten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42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8436" y="3345067"/>
            <a:ext cx="7452560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343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9386499" y="3345067"/>
            <a:ext cx="7422483" cy="568649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Content thir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0083318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54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8436" y="3345067"/>
            <a:ext cx="10080619" cy="568684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355" name="Picture 42" descr="Picture 4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12010769" y="0"/>
            <a:ext cx="6277233" cy="1028859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7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1 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6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2 Lin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sp>
        <p:nvSpPr>
          <p:cNvPr id="37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pic>
        <p:nvPicPr>
          <p:cNvPr id="374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750" y="2724902"/>
            <a:ext cx="1314002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ank you">
    <p:bg>
      <p:bgPr>
        <a:solidFill>
          <a:srgbClr val="1E3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475869" y="5562600"/>
            <a:ext cx="7455677" cy="3468967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  <a:lvl2pPr marL="971550" indent="-285750">
              <a:spcBef>
                <a:spcPts val="0"/>
              </a:spcBef>
              <a:buSzPct val="100000"/>
              <a:buChar char="–"/>
              <a:defRPr sz="2000">
                <a:solidFill>
                  <a:srgbClr val="FFFFFF"/>
                </a:solidFill>
              </a:defRPr>
            </a:lvl2pPr>
            <a:lvl3pPr marL="1698170" indent="-326570">
              <a:spcBef>
                <a:spcPts val="0"/>
              </a:spcBef>
              <a:buSzPct val="100000"/>
              <a:buChar char="•"/>
              <a:defRPr sz="2000">
                <a:solidFill>
                  <a:srgbClr val="FFFFFF"/>
                </a:solidFill>
              </a:defRPr>
            </a:lvl3pPr>
            <a:lvl4pPr marL="2438400" indent="-381000">
              <a:spcBef>
                <a:spcPts val="0"/>
              </a:spcBef>
              <a:buSzPct val="100000"/>
              <a:buChar char="–"/>
              <a:defRPr sz="2000">
                <a:solidFill>
                  <a:srgbClr val="FFFFFF"/>
                </a:solidFill>
              </a:defRPr>
            </a:lvl4pPr>
            <a:lvl5pPr marL="3200400" indent="-457200">
              <a:spcBef>
                <a:spcPts val="0"/>
              </a:spcBef>
              <a:buSzPct val="100000"/>
              <a:buChar char="•"/>
              <a:defRPr sz="20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8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2617916"/>
            <a:ext cx="15335841" cy="252637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9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38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rid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67"/>
          <p:cNvGrpSpPr/>
          <p:nvPr/>
        </p:nvGrpSpPr>
        <p:grpSpPr>
          <a:xfrm>
            <a:off x="1476077" y="-1009"/>
            <a:ext cx="15338200" cy="10289140"/>
            <a:chOff x="-1" y="-1"/>
            <a:chExt cx="15338198" cy="10289139"/>
          </a:xfrm>
        </p:grpSpPr>
        <p:sp>
          <p:nvSpPr>
            <p:cNvPr id="398" name="Straight Connector 68"/>
            <p:cNvSpPr/>
            <p:nvPr/>
          </p:nvSpPr>
          <p:spPr>
            <a:xfrm flipH="1">
              <a:off x="-1" y="1463"/>
              <a:ext cx="2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9" name="Straight Connector 69"/>
            <p:cNvSpPr/>
            <p:nvPr/>
          </p:nvSpPr>
          <p:spPr>
            <a:xfrm flipH="1">
              <a:off x="153358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Straight Connector 70"/>
            <p:cNvSpPr/>
            <p:nvPr/>
          </p:nvSpPr>
          <p:spPr>
            <a:xfrm flipH="1">
              <a:off x="745197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1" name="Straight Connector 71"/>
            <p:cNvSpPr/>
            <p:nvPr/>
          </p:nvSpPr>
          <p:spPr>
            <a:xfrm>
              <a:off x="-2" y="9609257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2" name="Straight Connector 72"/>
            <p:cNvSpPr/>
            <p:nvPr/>
          </p:nvSpPr>
          <p:spPr>
            <a:xfrm>
              <a:off x="-2" y="9032576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3" name="Straight Connector 73"/>
            <p:cNvSpPr/>
            <p:nvPr/>
          </p:nvSpPr>
          <p:spPr>
            <a:xfrm>
              <a:off x="-2" y="1148825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4" name="Straight Connector 74"/>
            <p:cNvSpPr/>
            <p:nvPr/>
          </p:nvSpPr>
          <p:spPr>
            <a:xfrm flipH="1">
              <a:off x="859208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5" name="Straight Connector 75"/>
            <p:cNvSpPr/>
            <p:nvPr/>
          </p:nvSpPr>
          <p:spPr>
            <a:xfrm flipH="1">
              <a:off x="1314672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6" name="Straight Connector 76"/>
            <p:cNvSpPr/>
            <p:nvPr/>
          </p:nvSpPr>
          <p:spPr>
            <a:xfrm flipH="1">
              <a:off x="217905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7" name="Straight Connector 77"/>
            <p:cNvSpPr/>
            <p:nvPr/>
          </p:nvSpPr>
          <p:spPr>
            <a:xfrm flipH="1">
              <a:off x="612939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8" name="Straight Connector 78"/>
            <p:cNvSpPr/>
            <p:nvPr/>
          </p:nvSpPr>
          <p:spPr>
            <a:xfrm flipH="1">
              <a:off x="263513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09" name="Straight Connector 79"/>
            <p:cNvSpPr/>
            <p:nvPr/>
          </p:nvSpPr>
          <p:spPr>
            <a:xfrm flipH="1">
              <a:off x="349341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0" name="Straight Connector 80"/>
            <p:cNvSpPr/>
            <p:nvPr/>
          </p:nvSpPr>
          <p:spPr>
            <a:xfrm flipH="1">
              <a:off x="3949506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1" name="Straight Connector 81"/>
            <p:cNvSpPr/>
            <p:nvPr/>
          </p:nvSpPr>
          <p:spPr>
            <a:xfrm flipH="1">
              <a:off x="48110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2" name="Straight Connector 82"/>
            <p:cNvSpPr/>
            <p:nvPr/>
          </p:nvSpPr>
          <p:spPr>
            <a:xfrm flipH="1">
              <a:off x="526997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3" name="Straight Connector 83"/>
            <p:cNvSpPr/>
            <p:nvPr/>
          </p:nvSpPr>
          <p:spPr>
            <a:xfrm flipH="1">
              <a:off x="658759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4" name="Straight Connector 84"/>
            <p:cNvSpPr/>
            <p:nvPr/>
          </p:nvSpPr>
          <p:spPr>
            <a:xfrm flipH="1">
              <a:off x="8767475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5" name="Straight Connector 85"/>
            <p:cNvSpPr/>
            <p:nvPr/>
          </p:nvSpPr>
          <p:spPr>
            <a:xfrm flipH="1">
              <a:off x="922243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6" name="Straight Connector 86"/>
            <p:cNvSpPr/>
            <p:nvPr/>
          </p:nvSpPr>
          <p:spPr>
            <a:xfrm flipH="1">
              <a:off x="1007860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Straight Connector 87"/>
            <p:cNvSpPr/>
            <p:nvPr/>
          </p:nvSpPr>
          <p:spPr>
            <a:xfrm flipH="1">
              <a:off x="10534690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Straight Connector 88"/>
            <p:cNvSpPr/>
            <p:nvPr/>
          </p:nvSpPr>
          <p:spPr>
            <a:xfrm flipH="1">
              <a:off x="1139312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9" name="Straight Connector 89"/>
            <p:cNvSpPr/>
            <p:nvPr/>
          </p:nvSpPr>
          <p:spPr>
            <a:xfrm flipH="1">
              <a:off x="11850784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0" name="Straight Connector 90"/>
            <p:cNvSpPr/>
            <p:nvPr/>
          </p:nvSpPr>
          <p:spPr>
            <a:xfrm flipH="1">
              <a:off x="1270695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Straight Connector 91"/>
            <p:cNvSpPr/>
            <p:nvPr/>
          </p:nvSpPr>
          <p:spPr>
            <a:xfrm flipH="1">
              <a:off x="1316304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2" name="Straight Connector 92"/>
            <p:cNvSpPr/>
            <p:nvPr/>
          </p:nvSpPr>
          <p:spPr>
            <a:xfrm flipH="1">
              <a:off x="14023588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3" name="Straight Connector 93"/>
            <p:cNvSpPr/>
            <p:nvPr/>
          </p:nvSpPr>
          <p:spPr>
            <a:xfrm flipH="1">
              <a:off x="1447853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4" name="Straight Connector 94"/>
            <p:cNvSpPr/>
            <p:nvPr/>
          </p:nvSpPr>
          <p:spPr>
            <a:xfrm>
              <a:off x="-2" y="5145300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5" name="Straight Connector 95"/>
            <p:cNvSpPr/>
            <p:nvPr/>
          </p:nvSpPr>
          <p:spPr>
            <a:xfrm>
              <a:off x="-2" y="2618924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6" name="Straight Connector 96"/>
            <p:cNvSpPr/>
            <p:nvPr/>
          </p:nvSpPr>
          <p:spPr>
            <a:xfrm>
              <a:off x="-2" y="1998753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7" name="Straight Connector 97"/>
            <p:cNvSpPr/>
            <p:nvPr/>
          </p:nvSpPr>
          <p:spPr>
            <a:xfrm flipH="1">
              <a:off x="7910420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8" name="Straight Connector 98"/>
            <p:cNvSpPr/>
            <p:nvPr/>
          </p:nvSpPr>
          <p:spPr>
            <a:xfrm>
              <a:off x="2355" y="7233349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rid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roup 32"/>
          <p:cNvGrpSpPr/>
          <p:nvPr/>
        </p:nvGrpSpPr>
        <p:grpSpPr>
          <a:xfrm>
            <a:off x="1476077" y="-1009"/>
            <a:ext cx="15338200" cy="10289140"/>
            <a:chOff x="-1" y="-1"/>
            <a:chExt cx="15338198" cy="10289139"/>
          </a:xfrm>
        </p:grpSpPr>
        <p:sp>
          <p:nvSpPr>
            <p:cNvPr id="437" name="Straight Connector 33"/>
            <p:cNvSpPr/>
            <p:nvPr/>
          </p:nvSpPr>
          <p:spPr>
            <a:xfrm flipH="1">
              <a:off x="-1" y="1463"/>
              <a:ext cx="2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8" name="Straight Connector 34"/>
            <p:cNvSpPr/>
            <p:nvPr/>
          </p:nvSpPr>
          <p:spPr>
            <a:xfrm flipH="1">
              <a:off x="153358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39" name="Straight Connector 35"/>
            <p:cNvSpPr/>
            <p:nvPr/>
          </p:nvSpPr>
          <p:spPr>
            <a:xfrm flipH="1">
              <a:off x="745197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0" name="Straight Connector 36"/>
            <p:cNvSpPr/>
            <p:nvPr/>
          </p:nvSpPr>
          <p:spPr>
            <a:xfrm>
              <a:off x="-2" y="9609257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1" name="Straight Connector 37"/>
            <p:cNvSpPr/>
            <p:nvPr/>
          </p:nvSpPr>
          <p:spPr>
            <a:xfrm>
              <a:off x="-2" y="9032576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2" name="Straight Connector 38"/>
            <p:cNvSpPr/>
            <p:nvPr/>
          </p:nvSpPr>
          <p:spPr>
            <a:xfrm flipH="1">
              <a:off x="859208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3" name="Straight Connector 39"/>
            <p:cNvSpPr/>
            <p:nvPr/>
          </p:nvSpPr>
          <p:spPr>
            <a:xfrm flipH="1">
              <a:off x="1314672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4" name="Straight Connector 40"/>
            <p:cNvSpPr/>
            <p:nvPr/>
          </p:nvSpPr>
          <p:spPr>
            <a:xfrm flipH="1">
              <a:off x="217905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5" name="Straight Connector 41"/>
            <p:cNvSpPr/>
            <p:nvPr/>
          </p:nvSpPr>
          <p:spPr>
            <a:xfrm flipH="1">
              <a:off x="612939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6" name="Straight Connector 42"/>
            <p:cNvSpPr/>
            <p:nvPr/>
          </p:nvSpPr>
          <p:spPr>
            <a:xfrm flipH="1">
              <a:off x="263513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7" name="Straight Connector 43"/>
            <p:cNvSpPr/>
            <p:nvPr/>
          </p:nvSpPr>
          <p:spPr>
            <a:xfrm flipH="1">
              <a:off x="349341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Straight Connector 44"/>
            <p:cNvSpPr/>
            <p:nvPr/>
          </p:nvSpPr>
          <p:spPr>
            <a:xfrm flipH="1">
              <a:off x="3949506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Straight Connector 45"/>
            <p:cNvSpPr/>
            <p:nvPr/>
          </p:nvSpPr>
          <p:spPr>
            <a:xfrm flipH="1">
              <a:off x="48110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0" name="Straight Connector 46"/>
            <p:cNvSpPr/>
            <p:nvPr/>
          </p:nvSpPr>
          <p:spPr>
            <a:xfrm flipH="1">
              <a:off x="526997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1" name="Straight Connector 47"/>
            <p:cNvSpPr/>
            <p:nvPr/>
          </p:nvSpPr>
          <p:spPr>
            <a:xfrm flipH="1">
              <a:off x="658759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2" name="Straight Connector 48"/>
            <p:cNvSpPr/>
            <p:nvPr/>
          </p:nvSpPr>
          <p:spPr>
            <a:xfrm flipH="1">
              <a:off x="8767475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3" name="Straight Connector 49"/>
            <p:cNvSpPr/>
            <p:nvPr/>
          </p:nvSpPr>
          <p:spPr>
            <a:xfrm flipH="1">
              <a:off x="922243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4" name="Straight Connector 50"/>
            <p:cNvSpPr/>
            <p:nvPr/>
          </p:nvSpPr>
          <p:spPr>
            <a:xfrm flipH="1">
              <a:off x="1007860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Straight Connector 51"/>
            <p:cNvSpPr/>
            <p:nvPr/>
          </p:nvSpPr>
          <p:spPr>
            <a:xfrm flipH="1">
              <a:off x="10534690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6" name="Straight Connector 52"/>
            <p:cNvSpPr/>
            <p:nvPr/>
          </p:nvSpPr>
          <p:spPr>
            <a:xfrm flipH="1">
              <a:off x="1139312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7" name="Straight Connector 53"/>
            <p:cNvSpPr/>
            <p:nvPr/>
          </p:nvSpPr>
          <p:spPr>
            <a:xfrm flipH="1">
              <a:off x="11850784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Straight Connector 54"/>
            <p:cNvSpPr/>
            <p:nvPr/>
          </p:nvSpPr>
          <p:spPr>
            <a:xfrm flipH="1">
              <a:off x="1270695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Straight Connector 55"/>
            <p:cNvSpPr/>
            <p:nvPr/>
          </p:nvSpPr>
          <p:spPr>
            <a:xfrm flipH="1">
              <a:off x="1316304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Straight Connector 56"/>
            <p:cNvSpPr/>
            <p:nvPr/>
          </p:nvSpPr>
          <p:spPr>
            <a:xfrm flipH="1">
              <a:off x="14023588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1" name="Straight Connector 57"/>
            <p:cNvSpPr/>
            <p:nvPr/>
          </p:nvSpPr>
          <p:spPr>
            <a:xfrm flipH="1">
              <a:off x="1447853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2" name="Straight Connector 58"/>
            <p:cNvSpPr/>
            <p:nvPr/>
          </p:nvSpPr>
          <p:spPr>
            <a:xfrm flipH="1">
              <a:off x="7910420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3" name="Straight Connector 59"/>
            <p:cNvSpPr/>
            <p:nvPr/>
          </p:nvSpPr>
          <p:spPr>
            <a:xfrm>
              <a:off x="2355" y="1148825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4" name="Straight Connector 60"/>
            <p:cNvSpPr/>
            <p:nvPr/>
          </p:nvSpPr>
          <p:spPr>
            <a:xfrm>
              <a:off x="2355" y="5145300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5" name="Straight Connector 61"/>
            <p:cNvSpPr/>
            <p:nvPr/>
          </p:nvSpPr>
          <p:spPr>
            <a:xfrm>
              <a:off x="2355" y="3346074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6" name="Straight Connector 62"/>
            <p:cNvSpPr/>
            <p:nvPr/>
          </p:nvSpPr>
          <p:spPr>
            <a:xfrm>
              <a:off x="2355" y="2439779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Straight Connector 63"/>
            <p:cNvSpPr/>
            <p:nvPr/>
          </p:nvSpPr>
          <p:spPr>
            <a:xfrm>
              <a:off x="2355" y="7233349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6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Orang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" name="Group 5"/>
          <p:cNvGrpSpPr/>
          <p:nvPr/>
        </p:nvGrpSpPr>
        <p:grpSpPr>
          <a:xfrm>
            <a:off x="1476077" y="-3"/>
            <a:ext cx="15338200" cy="10289140"/>
            <a:chOff x="-1" y="-1"/>
            <a:chExt cx="15338198" cy="10289139"/>
          </a:xfrm>
        </p:grpSpPr>
        <p:sp>
          <p:nvSpPr>
            <p:cNvPr id="476" name="Straight Connector 6"/>
            <p:cNvSpPr/>
            <p:nvPr/>
          </p:nvSpPr>
          <p:spPr>
            <a:xfrm flipH="1">
              <a:off x="-1" y="1463"/>
              <a:ext cx="2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7" name="Straight Connector 7"/>
            <p:cNvSpPr/>
            <p:nvPr/>
          </p:nvSpPr>
          <p:spPr>
            <a:xfrm flipH="1">
              <a:off x="153358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8" name="Straight Connector 8"/>
            <p:cNvSpPr/>
            <p:nvPr/>
          </p:nvSpPr>
          <p:spPr>
            <a:xfrm flipH="1">
              <a:off x="745197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9" name="Straight Connector 9"/>
            <p:cNvSpPr/>
            <p:nvPr/>
          </p:nvSpPr>
          <p:spPr>
            <a:xfrm>
              <a:off x="-2" y="9609257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0" name="Straight Connector 10"/>
            <p:cNvSpPr/>
            <p:nvPr/>
          </p:nvSpPr>
          <p:spPr>
            <a:xfrm>
              <a:off x="-2" y="9032576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1" name="Straight Connector 11"/>
            <p:cNvSpPr/>
            <p:nvPr/>
          </p:nvSpPr>
          <p:spPr>
            <a:xfrm>
              <a:off x="-2" y="1148825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2" name="Straight Connector 12"/>
            <p:cNvSpPr/>
            <p:nvPr/>
          </p:nvSpPr>
          <p:spPr>
            <a:xfrm flipH="1">
              <a:off x="859208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3" name="Straight Connector 13"/>
            <p:cNvSpPr/>
            <p:nvPr/>
          </p:nvSpPr>
          <p:spPr>
            <a:xfrm flipH="1">
              <a:off x="1314672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4" name="Straight Connector 14"/>
            <p:cNvSpPr/>
            <p:nvPr/>
          </p:nvSpPr>
          <p:spPr>
            <a:xfrm flipH="1">
              <a:off x="217905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5" name="Straight Connector 15"/>
            <p:cNvSpPr/>
            <p:nvPr/>
          </p:nvSpPr>
          <p:spPr>
            <a:xfrm flipH="1">
              <a:off x="612939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6" name="Straight Connector 16"/>
            <p:cNvSpPr/>
            <p:nvPr/>
          </p:nvSpPr>
          <p:spPr>
            <a:xfrm flipH="1">
              <a:off x="263513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7" name="Straight Connector 17"/>
            <p:cNvSpPr/>
            <p:nvPr/>
          </p:nvSpPr>
          <p:spPr>
            <a:xfrm flipH="1">
              <a:off x="349341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8" name="Straight Connector 18"/>
            <p:cNvSpPr/>
            <p:nvPr/>
          </p:nvSpPr>
          <p:spPr>
            <a:xfrm flipH="1">
              <a:off x="3949506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9" name="Straight Connector 19"/>
            <p:cNvSpPr/>
            <p:nvPr/>
          </p:nvSpPr>
          <p:spPr>
            <a:xfrm flipH="1">
              <a:off x="48110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0" name="Straight Connector 20"/>
            <p:cNvSpPr/>
            <p:nvPr/>
          </p:nvSpPr>
          <p:spPr>
            <a:xfrm flipH="1">
              <a:off x="526997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1" name="Straight Connector 21"/>
            <p:cNvSpPr/>
            <p:nvPr/>
          </p:nvSpPr>
          <p:spPr>
            <a:xfrm flipH="1">
              <a:off x="658759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2" name="Straight Connector 22"/>
            <p:cNvSpPr/>
            <p:nvPr/>
          </p:nvSpPr>
          <p:spPr>
            <a:xfrm flipH="1">
              <a:off x="8767475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3" name="Straight Connector 23"/>
            <p:cNvSpPr/>
            <p:nvPr/>
          </p:nvSpPr>
          <p:spPr>
            <a:xfrm flipH="1">
              <a:off x="922243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4" name="Straight Connector 24"/>
            <p:cNvSpPr/>
            <p:nvPr/>
          </p:nvSpPr>
          <p:spPr>
            <a:xfrm flipH="1">
              <a:off x="1007860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5" name="Straight Connector 25"/>
            <p:cNvSpPr/>
            <p:nvPr/>
          </p:nvSpPr>
          <p:spPr>
            <a:xfrm flipH="1">
              <a:off x="10534690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6" name="Straight Connector 26"/>
            <p:cNvSpPr/>
            <p:nvPr/>
          </p:nvSpPr>
          <p:spPr>
            <a:xfrm flipH="1">
              <a:off x="1139312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7" name="Straight Connector 27"/>
            <p:cNvSpPr/>
            <p:nvPr/>
          </p:nvSpPr>
          <p:spPr>
            <a:xfrm flipH="1">
              <a:off x="11850784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8" name="Straight Connector 28"/>
            <p:cNvSpPr/>
            <p:nvPr/>
          </p:nvSpPr>
          <p:spPr>
            <a:xfrm flipH="1">
              <a:off x="1270695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9" name="Straight Connector 29"/>
            <p:cNvSpPr/>
            <p:nvPr/>
          </p:nvSpPr>
          <p:spPr>
            <a:xfrm flipH="1">
              <a:off x="1316304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0" name="Straight Connector 30"/>
            <p:cNvSpPr/>
            <p:nvPr/>
          </p:nvSpPr>
          <p:spPr>
            <a:xfrm flipH="1">
              <a:off x="14023588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1" name="Straight Connector 31"/>
            <p:cNvSpPr/>
            <p:nvPr/>
          </p:nvSpPr>
          <p:spPr>
            <a:xfrm flipH="1">
              <a:off x="1447853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2" name="Straight Connector 32"/>
            <p:cNvSpPr/>
            <p:nvPr/>
          </p:nvSpPr>
          <p:spPr>
            <a:xfrm>
              <a:off x="-2" y="5145300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3" name="Straight Connector 33"/>
            <p:cNvSpPr/>
            <p:nvPr/>
          </p:nvSpPr>
          <p:spPr>
            <a:xfrm>
              <a:off x="-2" y="2618924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4" name="Straight Connector 34"/>
            <p:cNvSpPr/>
            <p:nvPr/>
          </p:nvSpPr>
          <p:spPr>
            <a:xfrm>
              <a:off x="-2" y="1998753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5" name="Straight Connector 35"/>
            <p:cNvSpPr/>
            <p:nvPr/>
          </p:nvSpPr>
          <p:spPr>
            <a:xfrm flipH="1">
              <a:off x="7910420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6" name="Straight Connector 36"/>
            <p:cNvSpPr/>
            <p:nvPr/>
          </p:nvSpPr>
          <p:spPr>
            <a:xfrm>
              <a:off x="2355" y="7233349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0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332252" y="7232342"/>
            <a:ext cx="6599295" cy="179922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509" name="Graphic 3" descr="Graphic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3360" y="1147463"/>
            <a:ext cx="2604301" cy="418405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511" name="Rectangle 40"/>
          <p:cNvSpPr/>
          <p:nvPr/>
        </p:nvSpPr>
        <p:spPr>
          <a:xfrm>
            <a:off x="2334235" y="5142829"/>
            <a:ext cx="1317602" cy="72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12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Orang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5"/>
          <p:cNvGrpSpPr/>
          <p:nvPr/>
        </p:nvGrpSpPr>
        <p:grpSpPr>
          <a:xfrm>
            <a:off x="1476077" y="-3"/>
            <a:ext cx="15338200" cy="10289140"/>
            <a:chOff x="-1" y="-1"/>
            <a:chExt cx="15338198" cy="10289139"/>
          </a:xfrm>
        </p:grpSpPr>
        <p:sp>
          <p:nvSpPr>
            <p:cNvPr id="43" name="Straight Connector 6"/>
            <p:cNvSpPr/>
            <p:nvPr/>
          </p:nvSpPr>
          <p:spPr>
            <a:xfrm flipH="1">
              <a:off x="-1" y="1463"/>
              <a:ext cx="2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4" name="Straight Connector 7"/>
            <p:cNvSpPr/>
            <p:nvPr/>
          </p:nvSpPr>
          <p:spPr>
            <a:xfrm flipH="1">
              <a:off x="153358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5" name="Straight Connector 8"/>
            <p:cNvSpPr/>
            <p:nvPr/>
          </p:nvSpPr>
          <p:spPr>
            <a:xfrm flipH="1">
              <a:off x="745197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Straight Connector 9"/>
            <p:cNvSpPr/>
            <p:nvPr/>
          </p:nvSpPr>
          <p:spPr>
            <a:xfrm>
              <a:off x="-2" y="9609257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7" name="Straight Connector 10"/>
            <p:cNvSpPr/>
            <p:nvPr/>
          </p:nvSpPr>
          <p:spPr>
            <a:xfrm>
              <a:off x="-2" y="9032576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Straight Connector 11"/>
            <p:cNvSpPr/>
            <p:nvPr/>
          </p:nvSpPr>
          <p:spPr>
            <a:xfrm>
              <a:off x="-2" y="1148825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Straight Connector 12"/>
            <p:cNvSpPr/>
            <p:nvPr/>
          </p:nvSpPr>
          <p:spPr>
            <a:xfrm flipH="1">
              <a:off x="859208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Straight Connector 13"/>
            <p:cNvSpPr/>
            <p:nvPr/>
          </p:nvSpPr>
          <p:spPr>
            <a:xfrm flipH="1">
              <a:off x="1314672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Straight Connector 14"/>
            <p:cNvSpPr/>
            <p:nvPr/>
          </p:nvSpPr>
          <p:spPr>
            <a:xfrm flipH="1">
              <a:off x="217905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Straight Connector 15"/>
            <p:cNvSpPr/>
            <p:nvPr/>
          </p:nvSpPr>
          <p:spPr>
            <a:xfrm flipH="1">
              <a:off x="612939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Straight Connector 16"/>
            <p:cNvSpPr/>
            <p:nvPr/>
          </p:nvSpPr>
          <p:spPr>
            <a:xfrm flipH="1">
              <a:off x="263513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Straight Connector 17"/>
            <p:cNvSpPr/>
            <p:nvPr/>
          </p:nvSpPr>
          <p:spPr>
            <a:xfrm flipH="1">
              <a:off x="3493419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Straight Connector 18"/>
            <p:cNvSpPr/>
            <p:nvPr/>
          </p:nvSpPr>
          <p:spPr>
            <a:xfrm flipH="1">
              <a:off x="3949506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Straight Connector 19"/>
            <p:cNvSpPr/>
            <p:nvPr/>
          </p:nvSpPr>
          <p:spPr>
            <a:xfrm flipH="1">
              <a:off x="481104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Straight Connector 20"/>
            <p:cNvSpPr/>
            <p:nvPr/>
          </p:nvSpPr>
          <p:spPr>
            <a:xfrm flipH="1">
              <a:off x="5269972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Straight Connector 21"/>
            <p:cNvSpPr/>
            <p:nvPr/>
          </p:nvSpPr>
          <p:spPr>
            <a:xfrm flipH="1">
              <a:off x="658759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Straight Connector 22"/>
            <p:cNvSpPr/>
            <p:nvPr/>
          </p:nvSpPr>
          <p:spPr>
            <a:xfrm flipH="1">
              <a:off x="8767475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0" name="Straight Connector 23"/>
            <p:cNvSpPr/>
            <p:nvPr/>
          </p:nvSpPr>
          <p:spPr>
            <a:xfrm flipH="1">
              <a:off x="922243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1" name="Straight Connector 24"/>
            <p:cNvSpPr/>
            <p:nvPr/>
          </p:nvSpPr>
          <p:spPr>
            <a:xfrm flipH="1">
              <a:off x="1007860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2" name="Straight Connector 25"/>
            <p:cNvSpPr/>
            <p:nvPr/>
          </p:nvSpPr>
          <p:spPr>
            <a:xfrm flipH="1">
              <a:off x="10534690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3" name="Straight Connector 26"/>
            <p:cNvSpPr/>
            <p:nvPr/>
          </p:nvSpPr>
          <p:spPr>
            <a:xfrm flipH="1">
              <a:off x="11393121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4" name="Straight Connector 27"/>
            <p:cNvSpPr/>
            <p:nvPr/>
          </p:nvSpPr>
          <p:spPr>
            <a:xfrm flipH="1">
              <a:off x="11850784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5" name="Straight Connector 28"/>
            <p:cNvSpPr/>
            <p:nvPr/>
          </p:nvSpPr>
          <p:spPr>
            <a:xfrm flipH="1">
              <a:off x="12706956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6" name="Straight Connector 29"/>
            <p:cNvSpPr/>
            <p:nvPr/>
          </p:nvSpPr>
          <p:spPr>
            <a:xfrm flipH="1">
              <a:off x="13163043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7" name="Straight Connector 30"/>
            <p:cNvSpPr/>
            <p:nvPr/>
          </p:nvSpPr>
          <p:spPr>
            <a:xfrm flipH="1">
              <a:off x="14023588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8" name="Straight Connector 31"/>
            <p:cNvSpPr/>
            <p:nvPr/>
          </p:nvSpPr>
          <p:spPr>
            <a:xfrm flipH="1">
              <a:off x="14478534" y="1463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9" name="Straight Connector 32"/>
            <p:cNvSpPr/>
            <p:nvPr/>
          </p:nvSpPr>
          <p:spPr>
            <a:xfrm>
              <a:off x="-2" y="5145300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0" name="Straight Connector 33"/>
            <p:cNvSpPr/>
            <p:nvPr/>
          </p:nvSpPr>
          <p:spPr>
            <a:xfrm>
              <a:off x="-2" y="2618924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1" name="Straight Connector 34"/>
            <p:cNvSpPr/>
            <p:nvPr/>
          </p:nvSpPr>
          <p:spPr>
            <a:xfrm>
              <a:off x="-2" y="1998753"/>
              <a:ext cx="15335845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2" name="Straight Connector 35"/>
            <p:cNvSpPr/>
            <p:nvPr/>
          </p:nvSpPr>
          <p:spPr>
            <a:xfrm flipH="1">
              <a:off x="7910420" y="-2"/>
              <a:ext cx="1" cy="10287675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73" name="Straight Connector 36"/>
            <p:cNvSpPr/>
            <p:nvPr/>
          </p:nvSpPr>
          <p:spPr>
            <a:xfrm>
              <a:off x="2355" y="7233349"/>
              <a:ext cx="15335843" cy="1"/>
            </a:xfrm>
            <a:prstGeom prst="line">
              <a:avLst/>
            </a:prstGeom>
            <a:noFill/>
            <a:ln w="6350" cap="flat">
              <a:solidFill>
                <a:schemeClr val="accent5">
                  <a:alpha val="25000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7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332252" y="7232342"/>
            <a:ext cx="6599295" cy="179922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76" name="Graphic 3" descr="Graphic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3360" y="1147463"/>
            <a:ext cx="2604301" cy="418405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78" name="Rectangle 40"/>
          <p:cNvSpPr/>
          <p:nvPr/>
        </p:nvSpPr>
        <p:spPr>
          <a:xfrm>
            <a:off x="2334235" y="5142829"/>
            <a:ext cx="1317602" cy="72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2 Lines Blue">
    <p:bg>
      <p:bgPr>
        <a:solidFill>
          <a:srgbClr val="1E3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2332252" y="3284615"/>
            <a:ext cx="13165062" cy="1691234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87" name="Rectangle 39"/>
          <p:cNvSpPr/>
          <p:nvPr/>
        </p:nvSpPr>
        <p:spPr>
          <a:xfrm>
            <a:off x="2334235" y="5142829"/>
            <a:ext cx="1317602" cy="72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332252" y="7232342"/>
            <a:ext cx="6599295" cy="179922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 sz="20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89" name="Graphic 3" descr="Graphic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3360" y="1147463"/>
            <a:ext cx="2604301" cy="418405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881805" y="9324857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3" cy="641369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14" name="Graphic 8" descr="Graphic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Picture 42" descr="Picture 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6078" y="1997746"/>
            <a:ext cx="1317520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476075" y="2617871"/>
            <a:ext cx="4811049" cy="641369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5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2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9681" y="9398582"/>
            <a:ext cx="224596" cy="20966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476075" y="2617871"/>
            <a:ext cx="15335847" cy="6413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3" name="Graphic 8" descr="Graphic 8"/>
          <p:cNvPicPr>
            <a:picLocks noChangeAspect="1"/>
          </p:cNvPicPr>
          <p:nvPr/>
        </p:nvPicPr>
        <p:blipFill>
          <a:blip r:embed="rId40">
            <a:extLst/>
          </a:blip>
          <a:stretch>
            <a:fillRect/>
          </a:stretch>
        </p:blipFill>
        <p:spPr>
          <a:xfrm>
            <a:off x="14635052" y="1334388"/>
            <a:ext cx="2173931" cy="349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42" descr="Picture 42"/>
          <p:cNvPicPr>
            <a:picLocks noChangeAspect="1"/>
          </p:cNvPicPr>
          <p:nvPr/>
        </p:nvPicPr>
        <p:blipFill>
          <a:blip r:embed="rId41">
            <a:extLst/>
          </a:blip>
          <a:stretch>
            <a:fillRect/>
          </a:stretch>
        </p:blipFill>
        <p:spPr>
          <a:xfrm>
            <a:off x="1476078" y="1997746"/>
            <a:ext cx="1317520" cy="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5" cy="850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6584389" y="9398582"/>
            <a:ext cx="224595" cy="2096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r">
              <a:defRPr sz="1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</p:sldLayoutIdLst>
  <p:transition spd="med"/>
  <p:txStyles>
    <p:titleStyle>
      <a:lvl1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1371600" rtl="0" latinLnBrk="0">
        <a:lnSpc>
          <a:spcPct val="96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5pPr>
      <a:lvl6pPr marL="3771900" marR="0" indent="-34290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Pct val="100000"/>
        <a:buFontTx/>
        <a:buChar char="•"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6pPr>
      <a:lvl7pPr marL="4457700" marR="0" indent="-34290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Pct val="100000"/>
        <a:buFontTx/>
        <a:buChar char="•"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7pPr>
      <a:lvl8pPr marL="5143500" marR="0" indent="-34290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Pct val="100000"/>
        <a:buFontTx/>
        <a:buChar char="•"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8pPr>
      <a:lvl9pPr marL="5829300" marR="0" indent="-342900" algn="l" defTabSz="1371600" rtl="0" latinLnBrk="0">
        <a:lnSpc>
          <a:spcPct val="120000"/>
        </a:lnSpc>
        <a:spcBef>
          <a:spcPts val="1500"/>
        </a:spcBef>
        <a:spcAft>
          <a:spcPts val="0"/>
        </a:spcAft>
        <a:buClrTx/>
        <a:buSzPct val="100000"/>
        <a:buFontTx/>
        <a:buChar char="•"/>
        <a:tabLst/>
        <a:defRPr sz="2700" b="0" i="0" u="none" strike="noStrike" cap="none" spc="0" baseline="0">
          <a:solidFill>
            <a:srgbClr val="333332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Расширяют возможности управления тэгами…"/>
          <p:cNvSpPr txBox="1">
            <a:spLocks noGrp="1"/>
          </p:cNvSpPr>
          <p:nvPr>
            <p:ph type="body" sz="half" idx="1"/>
          </p:nvPr>
        </p:nvSpPr>
        <p:spPr>
          <a:xfrm>
            <a:off x="1427534" y="2617891"/>
            <a:ext cx="7455222" cy="6413700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Расширяют возможности управления тэгами</a:t>
            </a:r>
          </a:p>
          <a:p>
            <a:pPr marL="228600" indent="-228600">
              <a:buSzPct val="100000"/>
              <a:buChar char="•"/>
            </a:pPr>
            <a:r>
              <a:t>И парные и одиночные тэги могут иметь атрибуты</a:t>
            </a:r>
          </a:p>
          <a:p>
            <a:pPr marL="228600" indent="-228600">
              <a:buSzPct val="100000"/>
              <a:buChar char="•"/>
            </a:pPr>
            <a:r>
              <a:t>Тэг может содержать несколько атрибутов (указываются через запятую)</a:t>
            </a:r>
          </a:p>
          <a:p>
            <a:pPr marL="228600" indent="-228600">
              <a:buSzPct val="100000"/>
              <a:buChar char="•"/>
            </a:pPr>
            <a:r>
              <a:t>Указываются в открывающем тэге после имени тэга &lt;tagname attr-name=“attr-value”&gt;</a:t>
            </a:r>
          </a:p>
          <a:p>
            <a:pPr marL="228600" indent="-228600">
              <a:buSzPct val="100000"/>
              <a:buChar char="•"/>
            </a:pPr>
            <a:r>
              <a:t>Бывают универсальные и специфичные для тэга.</a:t>
            </a:r>
          </a:p>
        </p:txBody>
      </p:sp>
      <p:sp>
        <p:nvSpPr>
          <p:cNvPr id="551" name="Атрибут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Атрибуты</a:t>
            </a:r>
          </a:p>
        </p:txBody>
      </p:sp>
      <p:pic>
        <p:nvPicPr>
          <p:cNvPr id="552" name="html-tag-anatomy.jpg" descr="html-tag-anatomy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495718" y="2092512"/>
            <a:ext cx="7422482" cy="561988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Могут быть применены к любому тэгу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Могут быть применены к любому тэгу</a:t>
            </a:r>
          </a:p>
          <a:p>
            <a:pPr marL="228600" indent="-228600">
              <a:buSzPct val="100000"/>
              <a:buChar char="•"/>
            </a:pPr>
            <a:r>
              <a:t>class</a:t>
            </a:r>
          </a:p>
          <a:p>
            <a:pPr marL="228600" indent="-228600">
              <a:buSzPct val="100000"/>
              <a:buChar char="•"/>
            </a:pPr>
            <a:r>
              <a:t>id</a:t>
            </a:r>
          </a:p>
          <a:p>
            <a:pPr marL="228600" indent="-228600">
              <a:buSzPct val="100000"/>
              <a:buChar char="•"/>
            </a:pPr>
            <a:r>
              <a:t>style</a:t>
            </a:r>
          </a:p>
          <a:p>
            <a:pPr marL="228600" indent="-228600">
              <a:buSzPct val="100000"/>
              <a:buChar char="•"/>
            </a:pPr>
            <a:r>
              <a:t>title</a:t>
            </a:r>
          </a:p>
          <a:p>
            <a:pPr marL="228600" indent="-228600">
              <a:buSzPct val="100000"/>
              <a:buChar char="•"/>
            </a:pPr>
            <a:r>
              <a:t>hidden</a:t>
            </a:r>
          </a:p>
          <a:p>
            <a:pPr marL="228600" indent="-228600">
              <a:buSzPct val="100000"/>
              <a:buChar char="•"/>
            </a:pPr>
            <a:r>
              <a:t>и другие</a:t>
            </a:r>
          </a:p>
        </p:txBody>
      </p:sp>
      <p:sp>
        <p:nvSpPr>
          <p:cNvPr id="555" name="Универсальные атрибут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Универсальные атрибуты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class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7013996"/>
          </a:xfrm>
          <a:prstGeom prst="rect">
            <a:avLst/>
          </a:prstGeom>
        </p:spPr>
        <p:txBody>
          <a:bodyPr/>
          <a:lstStyle/>
          <a:p>
            <a:pPr defTabSz="1261872">
              <a:spcBef>
                <a:spcPts val="1300"/>
              </a:spcBef>
              <a:defRPr sz="2400" b="1"/>
            </a:pPr>
            <a:r>
              <a:t>class 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задает принадлежность элемента тэга к группке объектов с общими свойствами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несколько объектов могут иметь один и тот же class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элемент может иметь несколько классов (указываются через пробел)</a:t>
            </a:r>
          </a:p>
          <a:p>
            <a:pPr defTabSz="1261872">
              <a:spcBef>
                <a:spcPts val="1300"/>
              </a:spcBef>
              <a:defRPr sz="2400" b="1"/>
            </a:pPr>
            <a:r>
              <a:t>id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задает уникальный идентификатор объекта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может быть применен только к одному объекту в рамках страницы</a:t>
            </a:r>
          </a:p>
          <a:p>
            <a:pPr marL="249052" indent="-249052" defTabSz="1261872">
              <a:spcBef>
                <a:spcPts val="1300"/>
              </a:spcBef>
              <a:buSzPct val="100000"/>
              <a:buChar char="•"/>
              <a:defRPr sz="2400"/>
            </a:pPr>
            <a:r>
              <a:t>может быть применен только один id </a:t>
            </a:r>
          </a:p>
        </p:txBody>
      </p:sp>
      <p:sp>
        <p:nvSpPr>
          <p:cNvPr id="558" name="class и id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class и id</a:t>
            </a:r>
          </a:p>
        </p:txBody>
      </p:sp>
      <p:pic>
        <p:nvPicPr>
          <p:cNvPr id="559" name="class-id-1.png" descr="class-id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08076" y="1720345"/>
            <a:ext cx="9167419" cy="8480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Строчные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Строчные</a:t>
            </a:r>
          </a:p>
          <a:p>
            <a:pPr marL="270710" indent="-270710">
              <a:buSzPct val="100000"/>
              <a:buChar char="•"/>
            </a:pPr>
            <a:r>
              <a:t>Ведут себя как элементы строки</a:t>
            </a:r>
          </a:p>
          <a:p>
            <a:pPr marL="270710" indent="-270710">
              <a:buSzPct val="100000"/>
              <a:buChar char="•"/>
            </a:pPr>
            <a:r>
              <a:t>Могут содержать только текст и другие строчные элементы</a:t>
            </a:r>
          </a:p>
          <a:p>
            <a:pPr marL="270710" indent="-270710">
              <a:buSzPct val="100000"/>
              <a:buChar char="•"/>
            </a:pPr>
            <a:r>
              <a:t>Переносятся на новую строку при нехватке места</a:t>
            </a:r>
          </a:p>
          <a:p>
            <a:pPr marL="270710" indent="-270710">
              <a:buSzPct val="100000"/>
              <a:buChar char="•"/>
            </a:pPr>
            <a:r>
              <a:t>Свойства связанные с размером не применимы (width | height)</a:t>
            </a:r>
          </a:p>
          <a:p>
            <a:endParaRPr/>
          </a:p>
          <a:p>
            <a:r>
              <a:t>b | q | span | a | img и т.д.</a:t>
            </a:r>
          </a:p>
        </p:txBody>
      </p:sp>
      <p:sp>
        <p:nvSpPr>
          <p:cNvPr id="562" name="Строчные и блочные элемент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Строчные и блочные элементы</a:t>
            </a:r>
          </a:p>
        </p:txBody>
      </p:sp>
      <p:pic>
        <p:nvPicPr>
          <p:cNvPr id="563" name="inline-blocks.png" descr="inline-block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5199"/>
          <a:stretch>
            <a:fillRect/>
          </a:stretch>
        </p:blipFill>
        <p:spPr>
          <a:xfrm>
            <a:off x="9325847" y="2617917"/>
            <a:ext cx="8001428" cy="591609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Блочные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Блочные</a:t>
            </a:r>
          </a:p>
          <a:p>
            <a:pPr marL="270710" indent="-270710">
              <a:buSzPct val="100000"/>
              <a:buChar char="•"/>
            </a:pPr>
            <a:r>
              <a:t>Ведут себя как блоки</a:t>
            </a:r>
          </a:p>
          <a:p>
            <a:pPr marL="270710" indent="-270710">
              <a:buSzPct val="100000"/>
              <a:buChar char="•"/>
            </a:pPr>
            <a:r>
              <a:t>Всегда начинаются с новой строки</a:t>
            </a:r>
          </a:p>
          <a:p>
            <a:pPr marL="270710" indent="-270710">
              <a:buSzPct val="100000"/>
              <a:buChar char="•"/>
            </a:pPr>
            <a:r>
              <a:t>Занимают всю доступную ширину</a:t>
            </a:r>
          </a:p>
          <a:p>
            <a:pPr marL="270710" indent="-270710">
              <a:buSzPct val="100000"/>
              <a:buChar char="•"/>
            </a:pPr>
            <a:r>
              <a:t>Применимы свойства связанные с размерами (width | height)</a:t>
            </a:r>
          </a:p>
          <a:p>
            <a:endParaRPr/>
          </a:p>
          <a:p>
            <a:r>
              <a:t>p | h1-h6 | ul, li | div</a:t>
            </a:r>
          </a:p>
        </p:txBody>
      </p:sp>
      <p:sp>
        <p:nvSpPr>
          <p:cNvPr id="566" name="Строчные и блочные элемент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Строчные и блочные элементы</a:t>
            </a:r>
          </a:p>
        </p:txBody>
      </p:sp>
      <p:pic>
        <p:nvPicPr>
          <p:cNvPr id="567" name="block-imates.png" descr="block-imate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1563325" y="1964232"/>
            <a:ext cx="5793688" cy="819825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Является универсальным блочным элементом и предназначен для группирования элементов документа с целью изменения вида содержимого через стили.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i="1"/>
            </a:pPr>
            <a:r>
              <a:t>Является универсальным блочным элементом и предназначен для группирования элементов документа с целью изменения вида содержимого через стили.</a:t>
            </a:r>
          </a:p>
          <a:p>
            <a:pPr>
              <a:defRPr i="1"/>
            </a:pPr>
            <a:endParaRPr/>
          </a:p>
          <a:p>
            <a:pPr marL="270710" indent="-270710">
              <a:buSzPct val="100000"/>
              <a:buChar char="•"/>
            </a:pPr>
            <a:r>
              <a:t>Может содержать любые тэги</a:t>
            </a:r>
          </a:p>
          <a:p>
            <a:pPr marL="270710" indent="-270710">
              <a:buSzPct val="100000"/>
              <a:buChar char="•"/>
            </a:pPr>
            <a:r>
              <a:t>Применимы стили связанные с размером</a:t>
            </a:r>
          </a:p>
        </p:txBody>
      </p:sp>
      <p:sp>
        <p:nvSpPr>
          <p:cNvPr id="570" name="&lt;div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&lt;div&gt;</a:t>
            </a:r>
          </a:p>
        </p:txBody>
      </p:sp>
      <p:pic>
        <p:nvPicPr>
          <p:cNvPr id="571" name="block-imates.png" descr="block-imate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1297590" y="1676023"/>
            <a:ext cx="6094538" cy="862396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Структура документа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Структура документа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HTML файл - это простой текстовый документ с расширением .html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HTML файл - это простой текстовый документ с расширением .html</a:t>
            </a:r>
          </a:p>
          <a:p>
            <a:endParaRPr/>
          </a:p>
          <a:p>
            <a:pPr>
              <a:defRPr b="1"/>
            </a:pPr>
            <a:r>
              <a:t>Из чего состоит:</a:t>
            </a:r>
          </a:p>
          <a:p>
            <a:pPr marL="228600" indent="-228600">
              <a:buSzPct val="100000"/>
              <a:buChar char="•"/>
            </a:pPr>
            <a:r>
              <a:t>DOCTYPE</a:t>
            </a:r>
          </a:p>
          <a:p>
            <a:pPr marL="228600" indent="-228600">
              <a:buSzPct val="100000"/>
              <a:buChar char="•"/>
            </a:pPr>
            <a:r>
              <a:t>Дерево тэгов</a:t>
            </a:r>
          </a:p>
          <a:p>
            <a:pPr marL="228600" indent="-228600">
              <a:buSzPct val="100000"/>
              <a:buChar char="•"/>
            </a:pPr>
            <a:r>
              <a:t>Текст</a:t>
            </a:r>
          </a:p>
        </p:txBody>
      </p:sp>
      <p:sp>
        <p:nvSpPr>
          <p:cNvPr id="576" name="Структура документ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Структура документа</a:t>
            </a:r>
          </a:p>
        </p:txBody>
      </p:sp>
      <p:pic>
        <p:nvPicPr>
          <p:cNvPr id="577" name="structure.png" descr="structure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293441" y="2208908"/>
            <a:ext cx="9867918" cy="69035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Элемент &lt;!DOCTYPE&gt; предназначен для указания типа текущего документа — DTD (document type definition, описание типа документа).…"/>
          <p:cNvSpPr txBox="1">
            <a:spLocks noGrp="1"/>
          </p:cNvSpPr>
          <p:nvPr>
            <p:ph type="body" sz="half" idx="1"/>
          </p:nvPr>
        </p:nvSpPr>
        <p:spPr>
          <a:xfrm>
            <a:off x="1500346" y="2617891"/>
            <a:ext cx="7455222" cy="6413700"/>
          </a:xfrm>
          <a:prstGeom prst="rect">
            <a:avLst/>
          </a:prstGeom>
        </p:spPr>
        <p:txBody>
          <a:bodyPr/>
          <a:lstStyle/>
          <a:p>
            <a:r>
              <a:t>Элемент &lt;!DOCTYPE&gt; предназначен для указания типа текущего документа — DTD (document type definition, описание типа документа). </a:t>
            </a:r>
          </a:p>
          <a:p>
            <a:r>
              <a:t>Это необходимо, чтобы браузер понимал, как следует интерпретировать текущую веб-страницу.</a:t>
            </a:r>
          </a:p>
          <a:p>
            <a:endParaRPr/>
          </a:p>
          <a:p>
            <a:pPr>
              <a:defRPr b="1"/>
            </a:pPr>
            <a:r>
              <a:t>Запоминаем только:</a:t>
            </a:r>
            <a:br/>
            <a:r>
              <a:t/>
            </a:r>
            <a:br/>
            <a:r>
              <a:rPr b="0"/>
              <a:t>&lt;!DOCTYPE html&gt; </a:t>
            </a:r>
          </a:p>
        </p:txBody>
      </p:sp>
      <p:sp>
        <p:nvSpPr>
          <p:cNvPr id="580" name="DOCTYPE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DOCTYPE</a:t>
            </a:r>
          </a:p>
        </p:txBody>
      </p:sp>
      <p:pic>
        <p:nvPicPr>
          <p:cNvPr id="581" name="doctype.png" descr="doctype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7628"/>
          <a:stretch>
            <a:fillRect/>
          </a:stretch>
        </p:blipFill>
        <p:spPr>
          <a:xfrm>
            <a:off x="9386499" y="2617917"/>
            <a:ext cx="9481326" cy="64294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Парный тэг…"/>
          <p:cNvSpPr txBox="1">
            <a:spLocks noGrp="1"/>
          </p:cNvSpPr>
          <p:nvPr>
            <p:ph type="body" sz="half" idx="1"/>
          </p:nvPr>
        </p:nvSpPr>
        <p:spPr>
          <a:xfrm>
            <a:off x="1451805" y="2617891"/>
            <a:ext cx="6187645" cy="6413700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Парный тэг</a:t>
            </a:r>
          </a:p>
          <a:p>
            <a:pPr marL="228600" indent="-228600">
              <a:buSzPct val="100000"/>
              <a:buChar char="•"/>
            </a:pPr>
            <a:r>
              <a:t>Заключает в себе все содержимое веб-страницы</a:t>
            </a:r>
          </a:p>
          <a:p>
            <a:pPr marL="228600" indent="-228600">
              <a:buSzPct val="100000"/>
              <a:buChar char="•"/>
            </a:pPr>
            <a:r>
              <a:t>Обычно идет после &lt;DOCTYPE&gt;</a:t>
            </a:r>
          </a:p>
          <a:p>
            <a:pPr marL="228600" indent="-228600">
              <a:buSzPct val="100000"/>
              <a:buChar char="•"/>
            </a:pPr>
            <a:r>
              <a:t>Дополняется атрибутом lang для указания языка содержимого</a:t>
            </a:r>
          </a:p>
          <a:p>
            <a:pPr marL="228600" indent="-228600">
              <a:buSzPct val="100000"/>
              <a:buChar char="•"/>
            </a:pPr>
            <a:r>
              <a:t>Содержит &lt;head&gt;, &lt;body&gt;</a:t>
            </a:r>
          </a:p>
        </p:txBody>
      </p:sp>
      <p:sp>
        <p:nvSpPr>
          <p:cNvPr id="584" name="&lt;html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&lt;html&gt;</a:t>
            </a:r>
          </a:p>
        </p:txBody>
      </p:sp>
      <p:pic>
        <p:nvPicPr>
          <p:cNvPr id="585" name="html.png" descr="html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809" r="3809"/>
          <a:stretch>
            <a:fillRect/>
          </a:stretch>
        </p:blipFill>
        <p:spPr>
          <a:xfrm>
            <a:off x="8290104" y="2260905"/>
            <a:ext cx="11019529" cy="345944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Что такое HTML, краткая история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Что такое HTML, краткая история</a:t>
            </a:r>
          </a:p>
          <a:p>
            <a:pPr marL="228600" indent="-228600">
              <a:buSzPct val="100000"/>
              <a:buChar char="•"/>
            </a:pPr>
            <a:r>
              <a:t>Тэги</a:t>
            </a:r>
          </a:p>
          <a:p>
            <a:pPr marL="228600" indent="-228600">
              <a:buSzPct val="100000"/>
              <a:buChar char="•"/>
            </a:pPr>
            <a:r>
              <a:t>Структура документа</a:t>
            </a:r>
          </a:p>
          <a:p>
            <a:pPr marL="228600" indent="-228600">
              <a:buSzPct val="100000"/>
              <a:buChar char="•"/>
            </a:pPr>
            <a:r>
              <a:t>Основные тэги</a:t>
            </a:r>
          </a:p>
          <a:p>
            <a:pPr marL="228600" indent="-228600">
              <a:buSzPct val="100000"/>
              <a:buChar char="•"/>
            </a:pPr>
            <a:r>
              <a:t>С чего начать?</a:t>
            </a:r>
          </a:p>
          <a:p>
            <a:pPr marL="228600" indent="-228600">
              <a:buSzPct val="100000"/>
              <a:buChar char="•"/>
            </a:pPr>
            <a:r>
              <a:t>Домашнее задание</a:t>
            </a:r>
          </a:p>
        </p:txBody>
      </p:sp>
      <p:sp>
        <p:nvSpPr>
          <p:cNvPr id="523" name="Структура лекции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Структура лекции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Парный тэг…"/>
          <p:cNvSpPr txBox="1">
            <a:spLocks noGrp="1"/>
          </p:cNvSpPr>
          <p:nvPr>
            <p:ph type="body" sz="half" idx="1"/>
          </p:nvPr>
        </p:nvSpPr>
        <p:spPr>
          <a:xfrm>
            <a:off x="1451805" y="2617891"/>
            <a:ext cx="7455222" cy="6413700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endParaRPr/>
          </a:p>
          <a:p>
            <a:pPr marL="270710" indent="-270710">
              <a:buSzPct val="100000"/>
              <a:buChar char="•"/>
            </a:pPr>
            <a:r>
              <a:t>Парный тэг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 marL="270710" indent="-270710">
              <a:buSzPct val="100000"/>
              <a:buChar char="•"/>
            </a:pPr>
            <a:r>
              <a:t>Предназначен для хранения заголовка страницы и сервисной информации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 marL="270710" indent="-270710">
              <a:buSzPct val="100000"/>
              <a:buChar char="•"/>
            </a:pPr>
            <a:r>
              <a:t>Не отображается напрямую на странице</a:t>
            </a:r>
          </a:p>
        </p:txBody>
      </p:sp>
      <p:sp>
        <p:nvSpPr>
          <p:cNvPr id="588" name="&lt;head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&lt;head&gt;</a:t>
            </a:r>
          </a:p>
        </p:txBody>
      </p:sp>
      <p:pic>
        <p:nvPicPr>
          <p:cNvPr id="589" name="head.png" descr="head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517" r="3517"/>
          <a:stretch>
            <a:fillRect/>
          </a:stretch>
        </p:blipFill>
        <p:spPr>
          <a:xfrm>
            <a:off x="9362616" y="2833814"/>
            <a:ext cx="9887490" cy="378567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Содержит заголовок окна браузера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Содержит заголовок окна браузера</a:t>
            </a:r>
          </a:p>
          <a:p>
            <a:pPr marL="270710" indent="-270710">
              <a:buSzPct val="100000"/>
              <a:buChar char="•"/>
            </a:pPr>
            <a:r>
              <a:t>Кратко описывает содержимое страницы</a:t>
            </a:r>
          </a:p>
          <a:p>
            <a:pPr marL="270710" indent="-270710">
              <a:buSzPct val="100000"/>
              <a:buChar char="•"/>
            </a:pPr>
            <a:r>
              <a:t>Вложен в head</a:t>
            </a:r>
          </a:p>
          <a:p>
            <a:pPr marL="270710" indent="-270710">
              <a:buSzPct val="100000"/>
              <a:buChar char="•"/>
            </a:pPr>
            <a:r>
              <a:t>Может быть только один</a:t>
            </a:r>
          </a:p>
          <a:p>
            <a:pPr marL="270710" indent="-270710">
              <a:buSzPct val="100000"/>
              <a:buChar char="•"/>
            </a:pPr>
            <a:r>
              <a:t>Используется при сохранении страницы с избранное</a:t>
            </a:r>
          </a:p>
          <a:p>
            <a:pPr marL="270710" indent="-270710">
              <a:buSzPct val="100000"/>
              <a:buChar char="•"/>
            </a:pPr>
            <a:r>
              <a:t>Используется в поисковой выдаче</a:t>
            </a:r>
          </a:p>
          <a:p>
            <a:pPr marL="270710" indent="-270710">
              <a:buSzPct val="100000"/>
              <a:buChar char="•"/>
            </a:pPr>
            <a:r>
              <a:t>Не более 60 символов</a:t>
            </a:r>
          </a:p>
        </p:txBody>
      </p:sp>
      <p:sp>
        <p:nvSpPr>
          <p:cNvPr id="592" name="&lt;title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&lt;title&gt;</a:t>
            </a:r>
          </a:p>
        </p:txBody>
      </p:sp>
      <p:pic>
        <p:nvPicPr>
          <p:cNvPr id="593" name="title.png" descr="title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712" r="4107"/>
          <a:stretch>
            <a:fillRect/>
          </a:stretch>
        </p:blipFill>
        <p:spPr>
          <a:xfrm>
            <a:off x="8927649" y="2185117"/>
            <a:ext cx="10546275" cy="4319467"/>
          </a:xfrm>
          <a:prstGeom prst="rect">
            <a:avLst/>
          </a:prstGeom>
        </p:spPr>
      </p:pic>
      <p:pic>
        <p:nvPicPr>
          <p:cNvPr id="594" name="title-1.png" descr="title-1.png"/>
          <p:cNvPicPr>
            <a:picLocks noChangeAspect="1"/>
          </p:cNvPicPr>
          <p:nvPr/>
        </p:nvPicPr>
        <p:blipFill>
          <a:blip r:embed="rId3">
            <a:extLst/>
          </a:blip>
          <a:srcRect l="83" r="83"/>
          <a:stretch>
            <a:fillRect/>
          </a:stretch>
        </p:blipFill>
        <p:spPr>
          <a:xfrm>
            <a:off x="8446854" y="6200690"/>
            <a:ext cx="10546276" cy="84062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Используется для установки сервисной информации для поисковых машин и браузеров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Используется для установки сервисной информации для поисковых машин и браузеров</a:t>
            </a:r>
          </a:p>
          <a:p>
            <a:endParaRPr/>
          </a:p>
          <a:p>
            <a:pPr>
              <a:defRPr b="1"/>
            </a:pPr>
            <a:r>
              <a:t>Основные атрибуты:</a:t>
            </a:r>
          </a:p>
          <a:p>
            <a:pPr marL="270710" indent="-270710">
              <a:buSzPct val="100000"/>
              <a:buChar char="•"/>
            </a:pPr>
            <a:r>
              <a:t>charset - устанавливает кодировку документа</a:t>
            </a:r>
          </a:p>
          <a:p>
            <a:pPr marL="270710" indent="-270710">
              <a:buSzPct val="100000"/>
              <a:buChar char="•"/>
            </a:pPr>
            <a:r>
              <a:t>name - имя метатэга (description, keywords)</a:t>
            </a:r>
          </a:p>
          <a:p>
            <a:pPr marL="270710" indent="-270710">
              <a:buSzPct val="100000"/>
              <a:buChar char="•"/>
            </a:pPr>
            <a:r>
              <a:t>content - значение метатэга</a:t>
            </a:r>
          </a:p>
        </p:txBody>
      </p:sp>
      <p:sp>
        <p:nvSpPr>
          <p:cNvPr id="597" name="&lt;meta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&lt;meta&gt;</a:t>
            </a:r>
          </a:p>
        </p:txBody>
      </p:sp>
      <p:pic>
        <p:nvPicPr>
          <p:cNvPr id="598" name="meta.png" descr="meta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4267"/>
          <a:stretch>
            <a:fillRect/>
          </a:stretch>
        </p:blipFill>
        <p:spPr>
          <a:xfrm>
            <a:off x="9471447" y="2181651"/>
            <a:ext cx="9332347" cy="57278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предназначен для описания скриптов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предназначен для описания скриптов</a:t>
            </a:r>
          </a:p>
          <a:p>
            <a:pPr marL="270710" indent="-270710">
              <a:buSzPct val="100000"/>
              <a:buChar char="•"/>
            </a:pPr>
            <a:r>
              <a:t>положение не имеет значения</a:t>
            </a:r>
          </a:p>
          <a:p>
            <a:pPr marL="270710" indent="-270710">
              <a:buSzPct val="100000"/>
              <a:buChar char="•"/>
            </a:pPr>
            <a:r>
              <a:t>может содержать непосредственно код скрипта или ссылку на файл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>
              <a:defRPr b="1"/>
            </a:pPr>
            <a:r>
              <a:t>Атрибуты</a:t>
            </a:r>
          </a:p>
          <a:p>
            <a:pPr marL="270710" indent="-270710">
              <a:buSzPct val="100000"/>
              <a:buChar char="•"/>
              <a:defRPr b="1"/>
            </a:pPr>
            <a:r>
              <a:t>async </a:t>
            </a:r>
            <a:r>
              <a:rPr b="0"/>
              <a:t>- загружает скрипт асинхронно</a:t>
            </a:r>
          </a:p>
          <a:p>
            <a:pPr marL="270710" indent="-270710">
              <a:buSzPct val="100000"/>
              <a:buChar char="•"/>
              <a:defRPr b="1"/>
            </a:pPr>
            <a:r>
              <a:t>defer </a:t>
            </a:r>
            <a:r>
              <a:rPr b="0"/>
              <a:t>- откладывает выполнение скрипта</a:t>
            </a:r>
          </a:p>
          <a:p>
            <a:pPr marL="270710" indent="-270710">
              <a:buSzPct val="100000"/>
              <a:buChar char="•"/>
              <a:defRPr b="1"/>
            </a:pPr>
            <a:r>
              <a:t>src </a:t>
            </a:r>
            <a:r>
              <a:rPr b="0"/>
              <a:t>- путь к файлу</a:t>
            </a:r>
          </a:p>
          <a:p>
            <a:pPr marL="270710" indent="-270710">
              <a:buSzPct val="100000"/>
              <a:buChar char="•"/>
              <a:defRPr b="1"/>
            </a:pPr>
            <a:r>
              <a:t>type </a:t>
            </a:r>
            <a:r>
              <a:rPr b="0"/>
              <a:t>- тип содержимого (text/javascript)</a:t>
            </a:r>
          </a:p>
        </p:txBody>
      </p:sp>
      <p:sp>
        <p:nvSpPr>
          <p:cNvPr id="601" name="&lt;script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&lt;script&gt;</a:t>
            </a:r>
          </a:p>
        </p:txBody>
      </p:sp>
      <p:pic>
        <p:nvPicPr>
          <p:cNvPr id="602" name="script.png" descr="script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2902"/>
          <a:stretch>
            <a:fillRect/>
          </a:stretch>
        </p:blipFill>
        <p:spPr>
          <a:xfrm>
            <a:off x="8893632" y="2138826"/>
            <a:ext cx="9950139" cy="73720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определяет стили страницы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определяет стили страницы</a:t>
            </a:r>
          </a:p>
          <a:p>
            <a:pPr marL="270710" indent="-270710">
              <a:buSzPct val="100000"/>
              <a:buChar char="•"/>
            </a:pPr>
            <a:r>
              <a:t>добавляется в секцию &lt;head&gt;</a:t>
            </a:r>
          </a:p>
          <a:p>
            <a:pPr marL="270710" indent="-270710">
              <a:buSzPct val="100000"/>
              <a:buChar char="•"/>
            </a:pPr>
            <a:r>
              <a:t>может быть использован неограниченно число раз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>
              <a:defRPr b="1"/>
            </a:pPr>
            <a:r>
              <a:t>Атрибуты</a:t>
            </a:r>
          </a:p>
          <a:p>
            <a:pPr marL="270710" indent="-270710">
              <a:buSzPct val="100000"/>
              <a:buChar char="•"/>
              <a:defRPr b="1"/>
            </a:pPr>
            <a:r>
              <a:t>media </a:t>
            </a:r>
            <a:r>
              <a:rPr b="0"/>
              <a:t>- устройство для которого будет использован (all | braille | print | screen)</a:t>
            </a:r>
          </a:p>
          <a:p>
            <a:pPr marL="270710" indent="-270710">
              <a:buSzPct val="100000"/>
              <a:buChar char="•"/>
              <a:defRPr b="1"/>
            </a:pPr>
            <a:r>
              <a:t>type </a:t>
            </a:r>
            <a:r>
              <a:rPr b="0"/>
              <a:t>- тип содержимого (text/css)</a:t>
            </a:r>
          </a:p>
        </p:txBody>
      </p:sp>
      <p:sp>
        <p:nvSpPr>
          <p:cNvPr id="605" name="&lt;style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&lt;style&gt;</a:t>
            </a:r>
          </a:p>
        </p:txBody>
      </p:sp>
      <p:pic>
        <p:nvPicPr>
          <p:cNvPr id="606" name="style.png" descr="style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371151" y="1705316"/>
            <a:ext cx="9688825" cy="90565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Содержит весь контент документа, который отображается в браузере…"/>
          <p:cNvSpPr txBox="1">
            <a:spLocks noGrp="1"/>
          </p:cNvSpPr>
          <p:nvPr>
            <p:ph type="body" sz="half" idx="1"/>
          </p:nvPr>
        </p:nvSpPr>
        <p:spPr>
          <a:xfrm>
            <a:off x="1463940" y="2545058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Содержит весь контент документа, который отображается в браузере</a:t>
            </a:r>
          </a:p>
          <a:p>
            <a:pPr marL="651709" lvl="1" indent="-270710">
              <a:buSzPct val="100000"/>
              <a:buChar char="•"/>
            </a:pPr>
            <a:r>
              <a:t>Текст</a:t>
            </a:r>
          </a:p>
          <a:p>
            <a:pPr marL="651709" lvl="1" indent="-270710">
              <a:buSzPct val="100000"/>
              <a:buChar char="•"/>
            </a:pPr>
            <a:r>
              <a:t>Картинки</a:t>
            </a:r>
          </a:p>
          <a:p>
            <a:pPr marL="651709" lvl="1" indent="-270710">
              <a:buSzPct val="100000"/>
              <a:buChar char="•"/>
            </a:pPr>
            <a:r>
              <a:t>Скрипты</a:t>
            </a:r>
          </a:p>
          <a:p>
            <a:pPr marL="651709" lvl="1" indent="-270710">
              <a:buSzPct val="100000"/>
              <a:buChar char="•"/>
            </a:pPr>
            <a:endParaRPr/>
          </a:p>
          <a:p>
            <a:pPr lvl="1" indent="228600">
              <a:defRPr i="1"/>
            </a:pPr>
            <a:r>
              <a:t>Имеет ряд атрибутов для оформления контента, которые более не рекомендуется использовать</a:t>
            </a:r>
          </a:p>
        </p:txBody>
      </p:sp>
      <p:sp>
        <p:nvSpPr>
          <p:cNvPr id="609" name="&lt;body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&lt;body&gt;</a:t>
            </a:r>
          </a:p>
        </p:txBody>
      </p:sp>
      <p:pic>
        <p:nvPicPr>
          <p:cNvPr id="610" name="body-2.jpg" descr="body-2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459313" y="2613400"/>
            <a:ext cx="7422483" cy="423831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Основные тэги - разметка текста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Основные тэги - разметка текста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Выделяют заголовки секций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Выделяют заголовки секций</a:t>
            </a:r>
          </a:p>
          <a:p>
            <a:pPr marL="270710" indent="-270710">
              <a:buSzPct val="100000"/>
              <a:buChar char="•"/>
            </a:pPr>
            <a:r>
              <a:t>Косвенно формируют смысловую вложенность текста</a:t>
            </a:r>
          </a:p>
          <a:p>
            <a:pPr marL="270710" indent="-270710">
              <a:buSzPct val="100000"/>
              <a:buChar char="•"/>
            </a:pPr>
            <a:r>
              <a:t>Используются поисковиками для определения структуры текста</a:t>
            </a:r>
          </a:p>
          <a:p>
            <a:pPr marL="270710" indent="-270710">
              <a:buSzPct val="100000"/>
              <a:buChar char="•"/>
            </a:pPr>
            <a:r>
              <a:t>h1 - основной заголовок страницы</a:t>
            </a:r>
          </a:p>
          <a:p>
            <a:pPr marL="270710" indent="-270710">
              <a:buSzPct val="100000"/>
              <a:buChar char="•"/>
            </a:pPr>
            <a:r>
              <a:t>h2 - это подзаголовок h1 и весь тест под ним будет считаться относящимся к h2</a:t>
            </a:r>
          </a:p>
          <a:p>
            <a:pPr marL="270710" indent="-270710">
              <a:buSzPct val="100000"/>
              <a:buChar char="•"/>
            </a:pPr>
            <a:r>
              <a:t>h3 - это подзаголовок h2 и т.д. </a:t>
            </a:r>
          </a:p>
        </p:txBody>
      </p:sp>
      <p:sp>
        <p:nvSpPr>
          <p:cNvPr id="615" name="Заголовки &lt;h1&gt;-&lt;h6&gt;"/>
          <p:cNvSpPr txBox="1">
            <a:spLocks noGrp="1"/>
          </p:cNvSpPr>
          <p:nvPr>
            <p:ph type="title"/>
          </p:nvPr>
        </p:nvSpPr>
        <p:spPr>
          <a:xfrm>
            <a:off x="1427536" y="1083900"/>
            <a:ext cx="11846416" cy="850240"/>
          </a:xfrm>
          <a:prstGeom prst="rect">
            <a:avLst/>
          </a:prstGeom>
        </p:spPr>
        <p:txBody>
          <a:bodyPr/>
          <a:lstStyle/>
          <a:p>
            <a:r>
              <a:t>Заголовки &lt;h1&gt;-&lt;h6&gt;</a:t>
            </a:r>
          </a:p>
        </p:txBody>
      </p:sp>
      <p:pic>
        <p:nvPicPr>
          <p:cNvPr id="616" name="headings.png" descr="heading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3375" b="3374"/>
          <a:stretch>
            <a:fillRect/>
          </a:stretch>
        </p:blipFill>
        <p:spPr>
          <a:xfrm>
            <a:off x="9252767" y="1874585"/>
            <a:ext cx="9472466" cy="854468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8" name="headings-1.png" descr="headings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3140292" y="0"/>
            <a:ext cx="12007416" cy="1028858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Определяет параграф текст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Определяет параграф текст</a:t>
            </a:r>
          </a:p>
          <a:p>
            <a:pPr marL="270710" indent="-270710">
              <a:buSzPct val="100000"/>
              <a:buChar char="•"/>
            </a:pPr>
            <a:r>
              <a:t>Парный тэг</a:t>
            </a:r>
          </a:p>
          <a:p>
            <a:pPr marL="270710" indent="-270710">
              <a:buSzPct val="100000"/>
              <a:buChar char="•"/>
            </a:pPr>
            <a:r>
              <a:t>Блочный элемент (начинается с новой строки)</a:t>
            </a:r>
          </a:p>
        </p:txBody>
      </p:sp>
      <p:sp>
        <p:nvSpPr>
          <p:cNvPr id="621" name="&lt;p&gt; - параграф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&lt;p&gt; - параграф</a:t>
            </a:r>
          </a:p>
        </p:txBody>
      </p:sp>
      <p:pic>
        <p:nvPicPr>
          <p:cNvPr id="622" name="paragraph-1.png" descr="paragraph-1.png"/>
          <p:cNvPicPr>
            <a:picLocks noChangeAspect="1"/>
          </p:cNvPicPr>
          <p:nvPr/>
        </p:nvPicPr>
        <p:blipFill>
          <a:blip r:embed="rId2">
            <a:extLst/>
          </a:blip>
          <a:srcRect t="1444" b="1443"/>
          <a:stretch>
            <a:fillRect/>
          </a:stretch>
        </p:blipFill>
        <p:spPr>
          <a:xfrm>
            <a:off x="797135" y="5565667"/>
            <a:ext cx="9391127" cy="575308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3" name="paragraph.png" descr="paragraph.png"/>
          <p:cNvPicPr>
            <a:picLocks noChangeAspect="1"/>
          </p:cNvPicPr>
          <p:nvPr/>
        </p:nvPicPr>
        <p:blipFill>
          <a:blip r:embed="rId3">
            <a:extLst/>
          </a:blip>
          <a:srcRect l="640" r="639"/>
          <a:stretch>
            <a:fillRect/>
          </a:stretch>
        </p:blipFill>
        <p:spPr>
          <a:xfrm>
            <a:off x="9656987" y="1839362"/>
            <a:ext cx="9199462" cy="68326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HTML - Hyper Text Markup Language"/>
          <p:cNvSpPr txBox="1">
            <a:spLocks noGrp="1"/>
          </p:cNvSpPr>
          <p:nvPr>
            <p:ph type="title"/>
          </p:nvPr>
        </p:nvSpPr>
        <p:spPr>
          <a:xfrm>
            <a:off x="2332252" y="3284615"/>
            <a:ext cx="13165062" cy="1691234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HTML</a:t>
            </a:r>
            <a:r>
              <a:rPr b="0"/>
              <a:t> - Hyper Text Markup Language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Оба дают жирное начертание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Оба дают жирное начертание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&lt;b&gt;</a:t>
            </a:r>
            <a:r>
              <a:rPr b="0"/>
              <a:t> - выделает слово без усиления значимости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&lt;strong&gt;</a:t>
            </a:r>
            <a:r>
              <a:rPr b="0"/>
              <a:t> - усиливает значимость выделенного слова или фразы</a:t>
            </a:r>
          </a:p>
        </p:txBody>
      </p:sp>
      <p:sp>
        <p:nvSpPr>
          <p:cNvPr id="626" name="&lt;b&gt;, &lt;strong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&lt;b&gt;, &lt;strong&gt;</a:t>
            </a:r>
          </a:p>
        </p:txBody>
      </p:sp>
      <p:pic>
        <p:nvPicPr>
          <p:cNvPr id="627" name="b-strong.png" descr="b-strong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791" t="6853" r="3631"/>
          <a:stretch>
            <a:fillRect/>
          </a:stretch>
        </p:blipFill>
        <p:spPr>
          <a:xfrm>
            <a:off x="9250064" y="2229585"/>
            <a:ext cx="9314041" cy="5188764"/>
          </a:xfrm>
          <a:prstGeom prst="rect">
            <a:avLst/>
          </a:prstGeom>
        </p:spPr>
      </p:pic>
      <p:pic>
        <p:nvPicPr>
          <p:cNvPr id="628" name="b-strong-2.png" descr="b-strong-2.png"/>
          <p:cNvPicPr>
            <a:picLocks noChangeAspect="1"/>
          </p:cNvPicPr>
          <p:nvPr/>
        </p:nvPicPr>
        <p:blipFill>
          <a:blip r:embed="rId3">
            <a:extLst/>
          </a:blip>
          <a:srcRect t="1595" r="1004"/>
          <a:stretch>
            <a:fillRect/>
          </a:stretch>
        </p:blipFill>
        <p:spPr>
          <a:xfrm>
            <a:off x="770054" y="6350448"/>
            <a:ext cx="10470120" cy="6565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Оба применяют начертание курсивом…"/>
          <p:cNvSpPr txBox="1">
            <a:spLocks noGrp="1"/>
          </p:cNvSpPr>
          <p:nvPr>
            <p:ph type="body" sz="half" idx="1"/>
          </p:nvPr>
        </p:nvSpPr>
        <p:spPr>
          <a:xfrm>
            <a:off x="1500346" y="2617891"/>
            <a:ext cx="7455222" cy="6413700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Оба применяют начертание курсивом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&lt;i&gt;</a:t>
            </a:r>
            <a:r>
              <a:rPr b="0"/>
              <a:t> - выделает слова отличающиеся от окружения (термины, иностранные слова, прямая речь)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&lt;em&gt;</a:t>
            </a:r>
            <a:r>
              <a:rPr b="0"/>
              <a:t> - выделяет слова имеющие особое значение, меняющие смысл предложения</a:t>
            </a:r>
          </a:p>
        </p:txBody>
      </p:sp>
      <p:sp>
        <p:nvSpPr>
          <p:cNvPr id="631" name="&lt;i&gt;, &lt;em&gt;"/>
          <p:cNvSpPr txBox="1">
            <a:spLocks noGrp="1"/>
          </p:cNvSpPr>
          <p:nvPr>
            <p:ph type="title"/>
          </p:nvPr>
        </p:nvSpPr>
        <p:spPr>
          <a:xfrm>
            <a:off x="1585296" y="1083900"/>
            <a:ext cx="11846415" cy="850240"/>
          </a:xfrm>
          <a:prstGeom prst="rect">
            <a:avLst/>
          </a:prstGeom>
        </p:spPr>
        <p:txBody>
          <a:bodyPr/>
          <a:lstStyle/>
          <a:p>
            <a:r>
              <a:t>&lt;i&gt;, &lt;em&gt;</a:t>
            </a:r>
          </a:p>
        </p:txBody>
      </p:sp>
      <p:pic>
        <p:nvPicPr>
          <p:cNvPr id="632" name="em-i-2.png" descr="em-i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550160" y="6047382"/>
            <a:ext cx="9355924" cy="6998980"/>
          </a:xfrm>
          <a:prstGeom prst="rect">
            <a:avLst/>
          </a:prstGeom>
        </p:spPr>
      </p:pic>
      <p:pic>
        <p:nvPicPr>
          <p:cNvPr id="633" name="i-em-1.png" descr="i-em-1.png"/>
          <p:cNvPicPr>
            <a:picLocks noChangeAspect="1"/>
          </p:cNvPicPr>
          <p:nvPr/>
        </p:nvPicPr>
        <p:blipFill>
          <a:blip r:embed="rId3">
            <a:extLst/>
          </a:blip>
          <a:srcRect r="4257"/>
          <a:stretch>
            <a:fillRect/>
          </a:stretch>
        </p:blipFill>
        <p:spPr>
          <a:xfrm>
            <a:off x="8994155" y="2277698"/>
            <a:ext cx="9633354" cy="3922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&lt;br /&gt; - используется для переноса строки. Не нужно использовать вместо параграфов &lt;p&gt;.…"/>
          <p:cNvSpPr txBox="1">
            <a:spLocks noGrp="1"/>
          </p:cNvSpPr>
          <p:nvPr>
            <p:ph type="body" sz="half" idx="1"/>
          </p:nvPr>
        </p:nvSpPr>
        <p:spPr>
          <a:xfrm>
            <a:off x="1476076" y="2617871"/>
            <a:ext cx="6624423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  <a:defRPr b="1"/>
            </a:pPr>
            <a:r>
              <a:t>&lt;br /&gt;</a:t>
            </a:r>
            <a:r>
              <a:rPr b="0"/>
              <a:t> - используется для переноса строки. Не нужно использовать вместо параграфов &lt;p&gt;.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&lt;hr /&gt;</a:t>
            </a:r>
            <a:r>
              <a:rPr b="0"/>
              <a:t> - создает горизонтальную разделительную линию </a:t>
            </a:r>
          </a:p>
        </p:txBody>
      </p:sp>
      <p:sp>
        <p:nvSpPr>
          <p:cNvPr id="636" name="&lt;br /&gt;, &lt;hr /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&lt;br /&gt;, &lt;hr /&gt;</a:t>
            </a:r>
          </a:p>
        </p:txBody>
      </p:sp>
      <p:pic>
        <p:nvPicPr>
          <p:cNvPr id="637" name="hr, br.png" descr="hr, br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4829" r="2110"/>
          <a:stretch>
            <a:fillRect/>
          </a:stretch>
        </p:blipFill>
        <p:spPr>
          <a:xfrm>
            <a:off x="8819860" y="2119425"/>
            <a:ext cx="10073321" cy="5422404"/>
          </a:xfrm>
          <a:prstGeom prst="rect">
            <a:avLst/>
          </a:prstGeom>
        </p:spPr>
      </p:pic>
      <p:pic>
        <p:nvPicPr>
          <p:cNvPr id="638" name="hr-br-2.png" descr="hr-br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3010" y="6235963"/>
            <a:ext cx="8685260" cy="6338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&lt;blockquote&gt; - длинные цитаты, может содержать абзацы, блочный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  <a:defRPr b="1"/>
            </a:pPr>
            <a:r>
              <a:t>&lt;blockquote&gt;</a:t>
            </a:r>
            <a:r>
              <a:rPr b="0"/>
              <a:t> - длинные цитаты, может содержать абзацы, блочный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&lt;q&gt;</a:t>
            </a:r>
            <a:r>
              <a:rPr b="0"/>
              <a:t> - короткие цитаты в несколько слов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&lt;cite&gt; </a:t>
            </a:r>
            <a:r>
              <a:rPr b="0"/>
              <a:t>- источник цитаты, автор прозведения или цитаты</a:t>
            </a:r>
          </a:p>
          <a:p>
            <a:pPr>
              <a:lnSpc>
                <a:spcPct val="150000"/>
              </a:lnSpc>
              <a:spcBef>
                <a:spcPts val="0"/>
              </a:spcBef>
              <a:defRPr sz="3900"/>
            </a:pPr>
            <a:r>
              <a:t> </a:t>
            </a:r>
          </a:p>
        </p:txBody>
      </p:sp>
      <p:sp>
        <p:nvSpPr>
          <p:cNvPr id="641" name="&lt;blockquote&gt;, &lt;q&gt;, &lt;cite&gt; - цитат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900"/>
            </a:lvl1pPr>
          </a:lstStyle>
          <a:p>
            <a:r>
              <a:t>&lt;blockquote&gt;, &lt;q&gt;, &lt;cite&gt; - цитаты</a:t>
            </a:r>
          </a:p>
        </p:txBody>
      </p:sp>
      <p:pic>
        <p:nvPicPr>
          <p:cNvPr id="642" name="quotes-1.png" descr="quotes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16904" y="5589735"/>
            <a:ext cx="8573479" cy="6413648"/>
          </a:xfrm>
          <a:prstGeom prst="rect">
            <a:avLst/>
          </a:prstGeom>
        </p:spPr>
      </p:pic>
      <p:pic>
        <p:nvPicPr>
          <p:cNvPr id="643" name="quotes-2.png" descr="quotes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79695" y="2123488"/>
            <a:ext cx="10005975" cy="66642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Блочный элемент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Блочный элемент</a:t>
            </a:r>
          </a:p>
          <a:p>
            <a:pPr marL="270710" indent="-270710">
              <a:buSzPct val="100000"/>
              <a:buChar char="•"/>
            </a:pPr>
            <a:r>
              <a:t>Элементы списка должны быть заключены в тэг &lt;li&gt;</a:t>
            </a:r>
          </a:p>
          <a:p>
            <a:pPr marL="270710" indent="-270710">
              <a:buSzPct val="100000"/>
              <a:buChar char="•"/>
            </a:pPr>
            <a:r>
              <a:t>Используется для оформления списков, когда порядок элементов не важен (каталог, простое перечисление, доступные варианты)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>
              <a:defRPr b="1"/>
            </a:pPr>
            <a:r>
              <a:t>Атрибуты:</a:t>
            </a:r>
          </a:p>
          <a:p>
            <a:pPr marL="270710" indent="-270710">
              <a:buSzPct val="100000"/>
              <a:buChar char="•"/>
              <a:defRPr b="1"/>
            </a:pPr>
            <a:r>
              <a:t>type </a:t>
            </a:r>
            <a:r>
              <a:rPr b="0"/>
              <a:t>- устанавливает тип маркера disc | circle | square </a:t>
            </a:r>
          </a:p>
        </p:txBody>
      </p:sp>
      <p:sp>
        <p:nvSpPr>
          <p:cNvPr id="646" name="&lt;ul&gt; - неупорядоченный список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&lt;ul&gt; - неупорядоченный список</a:t>
            </a:r>
          </a:p>
        </p:txBody>
      </p:sp>
      <p:pic>
        <p:nvPicPr>
          <p:cNvPr id="647" name="ul-2.png" descr="ul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00" t="6377" r="3155"/>
          <a:stretch>
            <a:fillRect/>
          </a:stretch>
        </p:blipFill>
        <p:spPr>
          <a:xfrm>
            <a:off x="9315271" y="2119315"/>
            <a:ext cx="10636963" cy="5722949"/>
          </a:xfrm>
          <a:prstGeom prst="rect">
            <a:avLst/>
          </a:prstGeom>
        </p:spPr>
      </p:pic>
      <p:pic>
        <p:nvPicPr>
          <p:cNvPr id="648" name="ul-1.png" descr="ul-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226544" y="5220075"/>
            <a:ext cx="8579165" cy="68268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Элементы списка должны быть заключены в тэг &lt;li&gt;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Элементы списка должны быть заключены в тэг &lt;li&gt;</a:t>
            </a:r>
          </a:p>
          <a:p>
            <a:pPr marL="270710" indent="-270710">
              <a:buSzPct val="100000"/>
              <a:buChar char="•"/>
            </a:pPr>
            <a:r>
              <a:t>Используется когда порядок элементов важен для восприятия смысла (рецепт, инструкция, описание алгоритма)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pPr>
              <a:defRPr b="1"/>
            </a:pPr>
            <a:r>
              <a:t>Атрибуты</a:t>
            </a:r>
          </a:p>
          <a:p>
            <a:pPr marL="270710" indent="-270710">
              <a:buSzPct val="100000"/>
              <a:buChar char="•"/>
              <a:defRPr b="1"/>
            </a:pPr>
            <a:r>
              <a:t>revers </a:t>
            </a:r>
            <a:r>
              <a:rPr b="0"/>
              <a:t>- обратный порядок нумерованная</a:t>
            </a:r>
          </a:p>
          <a:p>
            <a:pPr marL="270710" indent="-270710">
              <a:buSzPct val="100000"/>
              <a:buChar char="•"/>
              <a:defRPr b="1"/>
            </a:pPr>
            <a:r>
              <a:t>start </a:t>
            </a:r>
            <a:r>
              <a:rPr b="0"/>
              <a:t>- номер с которого начинается нумерование</a:t>
            </a:r>
          </a:p>
          <a:p>
            <a:pPr marL="270710" indent="-270710">
              <a:buSzPct val="100000"/>
              <a:buChar char="•"/>
              <a:defRPr b="1"/>
            </a:pPr>
            <a:r>
              <a:t>type </a:t>
            </a:r>
            <a:r>
              <a:rPr b="0"/>
              <a:t>- тип нумерования  A | a | I | i | 1</a:t>
            </a:r>
          </a:p>
        </p:txBody>
      </p:sp>
      <p:sp>
        <p:nvSpPr>
          <p:cNvPr id="651" name="&lt;ol&gt; - упорядоченный список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&lt;ol&gt; - упорядоченный список</a:t>
            </a:r>
          </a:p>
        </p:txBody>
      </p:sp>
      <p:pic>
        <p:nvPicPr>
          <p:cNvPr id="652" name="ol-2.png" descr="ol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638172" y="5707081"/>
            <a:ext cx="8059861" cy="6413647"/>
          </a:xfrm>
          <a:prstGeom prst="rect">
            <a:avLst/>
          </a:prstGeom>
        </p:spPr>
      </p:pic>
      <p:pic>
        <p:nvPicPr>
          <p:cNvPr id="653" name="ol-1.png" descr="ol-1.png"/>
          <p:cNvPicPr>
            <a:picLocks noChangeAspect="1"/>
          </p:cNvPicPr>
          <p:nvPr/>
        </p:nvPicPr>
        <p:blipFill>
          <a:blip r:embed="rId3">
            <a:extLst/>
          </a:blip>
          <a:srcRect r="17844"/>
          <a:stretch>
            <a:fillRect/>
          </a:stretch>
        </p:blipFill>
        <p:spPr>
          <a:xfrm>
            <a:off x="9803586" y="2452492"/>
            <a:ext cx="10093288" cy="3504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По клику на ссылку происходит: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По клику на ссылку происходит:</a:t>
            </a:r>
          </a:p>
          <a:p>
            <a:pPr marL="651709" lvl="1" indent="-270710">
              <a:buSzPct val="100000"/>
              <a:buChar char="•"/>
            </a:pPr>
            <a:r>
              <a:t>переход на страницу</a:t>
            </a:r>
          </a:p>
          <a:p>
            <a:pPr marL="651709" lvl="1" indent="-270710">
              <a:buSzPct val="100000"/>
              <a:buChar char="•"/>
            </a:pPr>
            <a:r>
              <a:t>скачивание файла</a:t>
            </a:r>
          </a:p>
          <a:p>
            <a:pPr marL="651709" lvl="1" indent="-270710">
              <a:buSzPct val="100000"/>
              <a:buChar char="•"/>
            </a:pPr>
            <a:r>
              <a:t>прокрутка браузера к элементу страницы</a:t>
            </a:r>
          </a:p>
          <a:p>
            <a:pPr marL="651709" lvl="1" indent="-270710">
              <a:buSzPct val="100000"/>
              <a:buChar char="•"/>
            </a:pPr>
            <a:endParaRPr/>
          </a:p>
          <a:p>
            <a:pPr lvl="1" indent="228600">
              <a:defRPr b="1"/>
            </a:pPr>
            <a:r>
              <a:t>Атрибуты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href</a:t>
            </a:r>
            <a:r>
              <a:rPr b="0"/>
              <a:t> - адрес документа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title</a:t>
            </a:r>
            <a:r>
              <a:rPr b="0"/>
              <a:t> - текст всплывающей подсказки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target</a:t>
            </a:r>
            <a:r>
              <a:rPr b="0"/>
              <a:t> - где открыть документ            (_blank | _self)</a:t>
            </a:r>
          </a:p>
        </p:txBody>
      </p:sp>
      <p:sp>
        <p:nvSpPr>
          <p:cNvPr id="656" name="&lt;a&gt; - ссылк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&lt;a&gt; - ссылка</a:t>
            </a:r>
          </a:p>
        </p:txBody>
      </p:sp>
      <p:pic>
        <p:nvPicPr>
          <p:cNvPr id="657" name="anchor.png" descr="anchor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4466" t="6232" r="3765"/>
          <a:stretch>
            <a:fillRect/>
          </a:stretch>
        </p:blipFill>
        <p:spPr>
          <a:xfrm>
            <a:off x="9447176" y="2096097"/>
            <a:ext cx="9270373" cy="5244647"/>
          </a:xfrm>
          <a:prstGeom prst="rect">
            <a:avLst/>
          </a:prstGeom>
        </p:spPr>
      </p:pic>
      <p:pic>
        <p:nvPicPr>
          <p:cNvPr id="658" name="anchor-2.png" descr="anchor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75799" y="6997566"/>
            <a:ext cx="8573480" cy="6413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Типы ссылок:…"/>
          <p:cNvSpPr txBox="1">
            <a:spLocks noGrp="1"/>
          </p:cNvSpPr>
          <p:nvPr>
            <p:ph type="body" sz="half" idx="1"/>
          </p:nvPr>
        </p:nvSpPr>
        <p:spPr>
          <a:xfrm>
            <a:off x="1476075" y="2593600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Типы ссылок: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абсолютные</a:t>
            </a:r>
            <a:r>
              <a:rPr b="0"/>
              <a:t> - полный путь до страницы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относительные</a:t>
            </a:r>
            <a:r>
              <a:rPr b="0"/>
              <a:t> - относительно текущего файла / страницы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ссылки на файл</a:t>
            </a:r>
            <a:r>
              <a:rPr b="0"/>
              <a:t> - ссылается на файл</a:t>
            </a:r>
          </a:p>
          <a:p>
            <a:pPr marL="651709" lvl="1" indent="-270710">
              <a:buSzPct val="100000"/>
              <a:buChar char="•"/>
              <a:defRPr b="1"/>
            </a:pPr>
            <a:r>
              <a:t>якоря</a:t>
            </a:r>
            <a:r>
              <a:rPr b="0"/>
              <a:t> - ссылка на элемент текущей страницы</a:t>
            </a:r>
          </a:p>
        </p:txBody>
      </p:sp>
      <p:sp>
        <p:nvSpPr>
          <p:cNvPr id="661" name="&lt;a&gt; - ссылк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&lt;a&gt; - ссылка</a:t>
            </a:r>
          </a:p>
        </p:txBody>
      </p:sp>
      <p:pic>
        <p:nvPicPr>
          <p:cNvPr id="662" name="link-types.png" descr="link-type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893" r="3892"/>
          <a:stretch>
            <a:fillRect/>
          </a:stretch>
        </p:blipFill>
        <p:spPr>
          <a:xfrm>
            <a:off x="9580666" y="2336798"/>
            <a:ext cx="9416533" cy="69271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Добавляет изображение на страницу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Добавляет изображение на страницу</a:t>
            </a:r>
          </a:p>
          <a:p>
            <a:pPr marL="270710" indent="-270710">
              <a:buSzPct val="100000"/>
              <a:buChar char="•"/>
            </a:pPr>
            <a:r>
              <a:t>Одиночный тэг</a:t>
            </a:r>
          </a:p>
          <a:p>
            <a:pPr marL="270710" indent="-270710">
              <a:buSzPct val="100000"/>
              <a:buChar char="•"/>
            </a:pPr>
            <a:r>
              <a:t>Может быть обернут в ссылку</a:t>
            </a:r>
          </a:p>
        </p:txBody>
      </p:sp>
      <p:sp>
        <p:nvSpPr>
          <p:cNvPr id="665" name="&lt;img&gt; - изображение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&lt;img&gt; - изображение</a:t>
            </a:r>
          </a:p>
        </p:txBody>
      </p:sp>
      <p:pic>
        <p:nvPicPr>
          <p:cNvPr id="666" name="images.png" descr="image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69248" y="5044366"/>
            <a:ext cx="13563563" cy="5111711"/>
          </a:xfrm>
          <a:prstGeom prst="rect">
            <a:avLst/>
          </a:prstGeom>
        </p:spPr>
      </p:pic>
      <p:sp>
        <p:nvSpPr>
          <p:cNvPr id="667" name="src - адрес файла изображения…"/>
          <p:cNvSpPr txBox="1"/>
          <p:nvPr/>
        </p:nvSpPr>
        <p:spPr>
          <a:xfrm>
            <a:off x="9199816" y="2405080"/>
            <a:ext cx="7455222" cy="641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270710" indent="-270710" defTabSz="1371600">
              <a:lnSpc>
                <a:spcPct val="120000"/>
              </a:lnSpc>
              <a:spcBef>
                <a:spcPts val="1500"/>
              </a:spcBef>
              <a:buSzPct val="100000"/>
              <a:buChar char="•"/>
              <a:defRPr sz="2700" b="1">
                <a:latin typeface="Arial"/>
                <a:ea typeface="Arial"/>
                <a:cs typeface="Arial"/>
                <a:sym typeface="Arial"/>
              </a:defRPr>
            </a:pPr>
            <a:r>
              <a:t>src </a:t>
            </a:r>
            <a:r>
              <a:rPr b="0"/>
              <a:t>- адрес файла изображения</a:t>
            </a:r>
          </a:p>
          <a:p>
            <a:pPr marL="270710" indent="-270710" defTabSz="1371600">
              <a:lnSpc>
                <a:spcPct val="120000"/>
              </a:lnSpc>
              <a:spcBef>
                <a:spcPts val="1500"/>
              </a:spcBef>
              <a:buSzPct val="100000"/>
              <a:buChar char="•"/>
              <a:defRPr sz="2700" b="1">
                <a:latin typeface="Arial"/>
                <a:ea typeface="Arial"/>
                <a:cs typeface="Arial"/>
                <a:sym typeface="Arial"/>
              </a:defRPr>
            </a:pPr>
            <a:r>
              <a:t>alt </a:t>
            </a:r>
            <a:r>
              <a:rPr b="0"/>
              <a:t>- альтернативный текс</a:t>
            </a:r>
            <a:r>
              <a:t>т</a:t>
            </a:r>
          </a:p>
          <a:p>
            <a:pPr marL="270710" indent="-270710" defTabSz="1371600">
              <a:lnSpc>
                <a:spcPct val="120000"/>
              </a:lnSpc>
              <a:spcBef>
                <a:spcPts val="1500"/>
              </a:spcBef>
              <a:buSzPct val="100000"/>
              <a:buChar char="•"/>
              <a:defRPr sz="2700" b="1">
                <a:latin typeface="Arial"/>
                <a:ea typeface="Arial"/>
                <a:cs typeface="Arial"/>
                <a:sym typeface="Arial"/>
              </a:defRPr>
            </a:pPr>
            <a:r>
              <a:t>width </a:t>
            </a:r>
            <a:r>
              <a:rPr b="0"/>
              <a:t>- ширина</a:t>
            </a:r>
          </a:p>
          <a:p>
            <a:pPr marL="270710" indent="-270710" defTabSz="1371600">
              <a:lnSpc>
                <a:spcPct val="120000"/>
              </a:lnSpc>
              <a:spcBef>
                <a:spcPts val="1500"/>
              </a:spcBef>
              <a:buSzPct val="100000"/>
              <a:buChar char="•"/>
              <a:defRPr sz="2700" b="1">
                <a:latin typeface="Arial"/>
                <a:ea typeface="Arial"/>
                <a:cs typeface="Arial"/>
                <a:sym typeface="Arial"/>
              </a:defRPr>
            </a:pPr>
            <a:r>
              <a:t>height </a:t>
            </a:r>
            <a:r>
              <a:rPr b="0"/>
              <a:t>- высота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images-1.png" descr="images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35152"/>
            <a:ext cx="18288002" cy="881828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1986 - первая версия HTML представлена Тимоти Бернерсом-Ли для форматирования научных статей…"/>
          <p:cNvSpPr txBox="1">
            <a:spLocks noGrp="1"/>
          </p:cNvSpPr>
          <p:nvPr>
            <p:ph type="body" sz="half" idx="1"/>
          </p:nvPr>
        </p:nvSpPr>
        <p:spPr>
          <a:xfrm>
            <a:off x="1439669" y="2605735"/>
            <a:ext cx="10279399" cy="6413698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/>
          </a:p>
          <a:p>
            <a:pPr>
              <a:defRPr b="1"/>
            </a:pPr>
            <a:r>
              <a:t>1986 </a:t>
            </a:r>
            <a:r>
              <a:rPr b="0"/>
              <a:t>-</a:t>
            </a:r>
            <a:r>
              <a:t> </a:t>
            </a:r>
            <a:r>
              <a:rPr b="0"/>
              <a:t>первая версия HTML представлена Тимоти Бернерсом-Ли для форматирования научных статей</a:t>
            </a:r>
          </a:p>
          <a:p>
            <a:endParaRPr b="0"/>
          </a:p>
          <a:p>
            <a:pPr>
              <a:defRPr b="1"/>
            </a:pPr>
            <a:r>
              <a:t>1991</a:t>
            </a:r>
            <a:r>
              <a:rPr b="0"/>
              <a:t> - использование HTML для передачи информации в интернет</a:t>
            </a:r>
          </a:p>
          <a:p>
            <a:endParaRPr b="0"/>
          </a:p>
          <a:p>
            <a:pPr>
              <a:defRPr b="1"/>
            </a:pPr>
            <a:r>
              <a:t>1994</a:t>
            </a:r>
            <a:r>
              <a:rPr b="0"/>
              <a:t> - появление W3C (World Wide Web Consortium) – Консорциум всемирной паутины </a:t>
            </a:r>
          </a:p>
        </p:txBody>
      </p:sp>
      <p:sp>
        <p:nvSpPr>
          <p:cNvPr id="528" name="История создания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История создания</a:t>
            </a:r>
          </a:p>
        </p:txBody>
      </p:sp>
      <p:pic>
        <p:nvPicPr>
          <p:cNvPr id="529" name="upload-tim-berners-1024x669-pic685-685x390-91469.jpg" descr="upload-tim-berners-1024x669-pic685-685x390-91469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b="24281"/>
          <a:stretch>
            <a:fillRect/>
          </a:stretch>
        </p:blipFill>
        <p:spPr>
          <a:xfrm>
            <a:off x="12457778" y="2621820"/>
            <a:ext cx="4363341" cy="377029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Строчный элемент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651709" lvl="1" indent="-270710">
              <a:buSzPct val="100000"/>
              <a:buChar char="•"/>
            </a:pPr>
            <a:r>
              <a:t>Строчный элемент</a:t>
            </a:r>
          </a:p>
          <a:p>
            <a:pPr marL="651709" lvl="1" indent="-270710">
              <a:buSzPct val="100000"/>
              <a:buChar char="•"/>
            </a:pPr>
            <a:r>
              <a:t>Используется для оформление слова или фразы</a:t>
            </a:r>
          </a:p>
          <a:p>
            <a:pPr marL="651709" lvl="1" indent="-270710">
              <a:buSzPct val="100000"/>
              <a:buChar char="•"/>
            </a:pPr>
            <a:r>
              <a:t>Не имеет никакого стилевого или смыслового значения </a:t>
            </a:r>
          </a:p>
          <a:p>
            <a:pPr marL="651709" lvl="1" indent="-270710">
              <a:buSzPct val="100000"/>
              <a:buChar char="•"/>
            </a:pPr>
            <a:r>
              <a:t>Если нужно изменить оформление текста без выделения значимости слова стоит использовать span вместо &lt;b&gt;, &lt;i&gt;, &lt;q&gt;</a:t>
            </a:r>
          </a:p>
        </p:txBody>
      </p:sp>
      <p:sp>
        <p:nvSpPr>
          <p:cNvPr id="672" name="&lt;span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&lt;span&gt;</a:t>
            </a:r>
          </a:p>
        </p:txBody>
      </p:sp>
      <p:pic>
        <p:nvPicPr>
          <p:cNvPr id="673" name="span-2.png" descr="span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399" t="6587"/>
          <a:stretch>
            <a:fillRect/>
          </a:stretch>
        </p:blipFill>
        <p:spPr>
          <a:xfrm>
            <a:off x="9615398" y="2845180"/>
            <a:ext cx="11950568" cy="5959274"/>
          </a:xfrm>
          <a:prstGeom prst="rect">
            <a:avLst/>
          </a:prstGeom>
        </p:spPr>
      </p:pic>
      <p:pic>
        <p:nvPicPr>
          <p:cNvPr id="674" name="span-1.png" descr="span-1.png"/>
          <p:cNvPicPr>
            <a:picLocks noChangeAspect="1"/>
          </p:cNvPicPr>
          <p:nvPr/>
        </p:nvPicPr>
        <p:blipFill>
          <a:blip r:embed="rId3">
            <a:extLst/>
          </a:blip>
          <a:srcRect t="7196" b="7195"/>
          <a:stretch>
            <a:fillRect/>
          </a:stretch>
        </p:blipFill>
        <p:spPr>
          <a:xfrm>
            <a:off x="1077235" y="7216671"/>
            <a:ext cx="8873914" cy="6045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Основные тэги - таблицы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Основные тэги - таблицы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Простейшая таблица состоит из трех элементов: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Простейшая таблица состоит из трех элементов:</a:t>
            </a:r>
          </a:p>
          <a:p>
            <a:endParaRPr/>
          </a:p>
          <a:p>
            <a:pPr marL="270710" indent="-270710">
              <a:buSzPct val="100000"/>
              <a:buChar char="•"/>
              <a:defRPr b="1"/>
            </a:pPr>
            <a:r>
              <a:t>&lt;table&gt;</a:t>
            </a:r>
            <a:r>
              <a:rPr b="0"/>
              <a:t> - основной тэг таблицы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&lt;tr&gt;</a:t>
            </a:r>
            <a:r>
              <a:rPr b="0"/>
              <a:t> - </a:t>
            </a:r>
            <a:r>
              <a:rPr b="0" i="1"/>
              <a:t>table row </a:t>
            </a:r>
            <a:r>
              <a:rPr b="0"/>
              <a:t>- строка таблицы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&lt;td&gt;</a:t>
            </a:r>
            <a:r>
              <a:rPr b="0"/>
              <a:t> - </a:t>
            </a:r>
            <a:r>
              <a:rPr b="0" i="1"/>
              <a:t>table data </a:t>
            </a:r>
            <a:r>
              <a:rPr b="0"/>
              <a:t>- ячейка таблицы</a:t>
            </a:r>
          </a:p>
          <a:p>
            <a:pPr marL="270710" indent="-270710">
              <a:buSzPct val="100000"/>
              <a:buChar char="•"/>
            </a:pPr>
            <a:endParaRPr b="0"/>
          </a:p>
          <a:p>
            <a:pPr>
              <a:defRPr i="1"/>
            </a:pPr>
            <a:r>
              <a:t>Таблица содержит строки,                                 а строки содержат ячейки</a:t>
            </a:r>
          </a:p>
        </p:txBody>
      </p:sp>
      <p:sp>
        <p:nvSpPr>
          <p:cNvPr id="679" name="&lt;table&gt; - таблиц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&lt;table&gt; - таблицы</a:t>
            </a:r>
          </a:p>
        </p:txBody>
      </p:sp>
      <p:pic>
        <p:nvPicPr>
          <p:cNvPr id="680" name="tables1.png" descr="tables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2291"/>
          <a:stretch>
            <a:fillRect/>
          </a:stretch>
        </p:blipFill>
        <p:spPr>
          <a:xfrm>
            <a:off x="8274705" y="2195147"/>
            <a:ext cx="12219831" cy="6882874"/>
          </a:xfrm>
          <a:prstGeom prst="rect">
            <a:avLst/>
          </a:prstGeom>
        </p:spPr>
      </p:pic>
      <p:pic>
        <p:nvPicPr>
          <p:cNvPr id="681" name="tables-2.png" descr="tables-2.png"/>
          <p:cNvPicPr>
            <a:picLocks noChangeAspect="1"/>
          </p:cNvPicPr>
          <p:nvPr/>
        </p:nvPicPr>
        <p:blipFill>
          <a:blip r:embed="rId3">
            <a:extLst/>
          </a:blip>
          <a:srcRect t="2081" b="2081"/>
          <a:stretch>
            <a:fillRect/>
          </a:stretch>
        </p:blipFill>
        <p:spPr>
          <a:xfrm>
            <a:off x="11367774" y="5949186"/>
            <a:ext cx="10374553" cy="79119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Заголовок таблицы задается тэгами: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Заголовок таблицы задается тэгами:</a:t>
            </a:r>
          </a:p>
          <a:p>
            <a:endParaRPr/>
          </a:p>
          <a:p>
            <a:pPr marL="270710" indent="-270710">
              <a:buSzPct val="100000"/>
              <a:buChar char="•"/>
              <a:defRPr b="1"/>
            </a:pPr>
            <a:r>
              <a:t>&lt;tr&gt;</a:t>
            </a:r>
            <a:r>
              <a:rPr b="0"/>
              <a:t> - </a:t>
            </a:r>
            <a:r>
              <a:rPr b="0" i="1"/>
              <a:t>table row </a:t>
            </a:r>
            <a:r>
              <a:rPr b="0"/>
              <a:t>- строка таблицы</a:t>
            </a:r>
          </a:p>
          <a:p>
            <a:pPr marL="270710" indent="-270710">
              <a:buSzPct val="100000"/>
              <a:buChar char="•"/>
              <a:defRPr b="1"/>
            </a:pPr>
            <a:r>
              <a:t>&lt;th&gt;</a:t>
            </a:r>
            <a:r>
              <a:rPr b="0"/>
              <a:t> - </a:t>
            </a:r>
            <a:r>
              <a:rPr b="0" i="1"/>
              <a:t>table header </a:t>
            </a:r>
            <a:r>
              <a:rPr b="0"/>
              <a:t>- ячейка таблицы</a:t>
            </a:r>
          </a:p>
          <a:p>
            <a:pPr marL="270710" indent="-270710">
              <a:buSzPct val="100000"/>
              <a:buChar char="•"/>
            </a:pPr>
            <a:endParaRPr b="0"/>
          </a:p>
          <a:p>
            <a:pPr>
              <a:defRPr i="1"/>
            </a:pPr>
            <a:r>
              <a:t>По умолчанию текст выводится </a:t>
            </a:r>
          </a:p>
          <a:p>
            <a:pPr>
              <a:defRPr i="1"/>
            </a:pPr>
            <a:r>
              <a:t>жирным и выравнивается посередине</a:t>
            </a:r>
          </a:p>
        </p:txBody>
      </p:sp>
      <p:sp>
        <p:nvSpPr>
          <p:cNvPr id="684" name="&lt;table&gt; - таблиц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&lt;table&gt; - таблицы</a:t>
            </a:r>
          </a:p>
        </p:txBody>
      </p:sp>
      <p:pic>
        <p:nvPicPr>
          <p:cNvPr id="685" name="thead-2.png" descr="thead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424496" y="1842152"/>
            <a:ext cx="10380024" cy="7669573"/>
          </a:xfrm>
          <a:prstGeom prst="rect">
            <a:avLst/>
          </a:prstGeom>
        </p:spPr>
      </p:pic>
      <p:pic>
        <p:nvPicPr>
          <p:cNvPr id="686" name="thead-1.png" descr="thead-1.png"/>
          <p:cNvPicPr>
            <a:picLocks noChangeAspect="1"/>
          </p:cNvPicPr>
          <p:nvPr/>
        </p:nvPicPr>
        <p:blipFill>
          <a:blip r:embed="rId3">
            <a:extLst/>
          </a:blip>
          <a:srcRect t="1109" b="1109"/>
          <a:stretch>
            <a:fillRect/>
          </a:stretch>
        </p:blipFill>
        <p:spPr>
          <a:xfrm>
            <a:off x="11831422" y="6251111"/>
            <a:ext cx="9601777" cy="73226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colspan - объединяет ячейки по горизонтали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  <a:defRPr b="1"/>
            </a:pPr>
            <a:r>
              <a:t>colspan</a:t>
            </a:r>
            <a:r>
              <a:rPr b="0"/>
              <a:t> - объединяет ячейки по горизонтали</a:t>
            </a:r>
          </a:p>
          <a:p>
            <a:pPr marL="270710" indent="-270710">
              <a:buSzPct val="100000"/>
              <a:buChar char="•"/>
              <a:defRPr b="1"/>
            </a:pPr>
            <a:r>
              <a:t>rowspan</a:t>
            </a:r>
            <a:r>
              <a:rPr b="0"/>
              <a:t> - объединяет ячейки по    вертикали</a:t>
            </a:r>
          </a:p>
        </p:txBody>
      </p:sp>
      <p:sp>
        <p:nvSpPr>
          <p:cNvPr id="689" name="&lt;table&gt; - объединение ячеек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&lt;table&gt; - объединение ячеек</a:t>
            </a:r>
          </a:p>
        </p:txBody>
      </p:sp>
      <p:pic>
        <p:nvPicPr>
          <p:cNvPr id="690" name="colspan-2.png" descr="colspan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395921" y="2075056"/>
            <a:ext cx="10483899" cy="7036582"/>
          </a:xfrm>
          <a:prstGeom prst="rect">
            <a:avLst/>
          </a:prstGeom>
        </p:spPr>
      </p:pic>
      <p:pic>
        <p:nvPicPr>
          <p:cNvPr id="691" name="colsnap-2.png" descr="colsnap-2.png"/>
          <p:cNvPicPr>
            <a:picLocks noChangeAspect="1"/>
          </p:cNvPicPr>
          <p:nvPr/>
        </p:nvPicPr>
        <p:blipFill>
          <a:blip r:embed="rId3">
            <a:extLst/>
          </a:blip>
          <a:srcRect t="2081" b="2081"/>
          <a:stretch>
            <a:fillRect/>
          </a:stretch>
        </p:blipFill>
        <p:spPr>
          <a:xfrm>
            <a:off x="11970249" y="6315436"/>
            <a:ext cx="10572558" cy="8062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Основные тэги - формы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Основные тэги - формы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Нужны для отправки данных пользователя со страницы на сервер.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8000"/>
              </a:lnSpc>
            </a:pPr>
            <a:r>
              <a:t>Нужны для отправки данных пользователя со страницы на сервер.</a:t>
            </a:r>
          </a:p>
          <a:p>
            <a:pPr>
              <a:lnSpc>
                <a:spcPct val="108000"/>
              </a:lnSpc>
            </a:pPr>
            <a:endParaRPr/>
          </a:p>
          <a:p>
            <a:pPr>
              <a:lnSpc>
                <a:spcPct val="108000"/>
              </a:lnSpc>
              <a:defRPr b="1"/>
            </a:pPr>
            <a:r>
              <a:t>Атрибуты:</a:t>
            </a:r>
          </a:p>
          <a:p>
            <a:pPr marL="270710" indent="-270710">
              <a:lnSpc>
                <a:spcPct val="108000"/>
              </a:lnSpc>
              <a:buSzPct val="100000"/>
              <a:buChar char="•"/>
              <a:defRPr b="1"/>
            </a:pPr>
            <a:r>
              <a:t>action </a:t>
            </a:r>
            <a:r>
              <a:rPr b="0"/>
              <a:t>- URL отправки запроса</a:t>
            </a:r>
          </a:p>
          <a:p>
            <a:pPr marL="270710" indent="-270710">
              <a:lnSpc>
                <a:spcPct val="108000"/>
              </a:lnSpc>
              <a:buSzPct val="100000"/>
              <a:buChar char="•"/>
              <a:defRPr b="1"/>
            </a:pPr>
            <a:r>
              <a:t>method </a:t>
            </a:r>
            <a:r>
              <a:rPr b="0"/>
              <a:t>- метод отправки запроса            </a:t>
            </a:r>
          </a:p>
          <a:p>
            <a:pPr marL="651709" lvl="1" indent="-270710">
              <a:lnSpc>
                <a:spcPct val="108000"/>
              </a:lnSpc>
              <a:buSzPct val="100000"/>
              <a:buChar char="•"/>
              <a:defRPr b="1"/>
            </a:pPr>
            <a:r>
              <a:t>get</a:t>
            </a:r>
            <a:r>
              <a:rPr b="0"/>
              <a:t> - отправляет данные в строке запроса, видны в адресной строке браузера</a:t>
            </a:r>
          </a:p>
          <a:p>
            <a:pPr marL="651709" lvl="1" indent="-270710">
              <a:lnSpc>
                <a:spcPct val="108000"/>
              </a:lnSpc>
              <a:buSzPct val="100000"/>
              <a:buChar char="•"/>
              <a:defRPr b="1"/>
            </a:pPr>
            <a:r>
              <a:t>post</a:t>
            </a:r>
            <a:r>
              <a:rPr b="0"/>
              <a:t> - отправляет данные в теле HTTP запроса </a:t>
            </a:r>
          </a:p>
        </p:txBody>
      </p:sp>
      <p:sp>
        <p:nvSpPr>
          <p:cNvPr id="696" name="&lt;form&gt; - форм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&lt;form&gt; - формы</a:t>
            </a:r>
          </a:p>
        </p:txBody>
      </p:sp>
      <p:pic>
        <p:nvPicPr>
          <p:cNvPr id="697" name="form1-1.png" descr="form1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08067" y="6634723"/>
            <a:ext cx="8059861" cy="6413648"/>
          </a:xfrm>
          <a:prstGeom prst="rect">
            <a:avLst/>
          </a:prstGeom>
        </p:spPr>
      </p:pic>
      <p:pic>
        <p:nvPicPr>
          <p:cNvPr id="698" name="fron1-2.png" descr="fron1-2.png"/>
          <p:cNvPicPr>
            <a:picLocks noChangeAspect="1"/>
          </p:cNvPicPr>
          <p:nvPr/>
        </p:nvPicPr>
        <p:blipFill>
          <a:blip r:embed="rId3">
            <a:extLst/>
          </a:blip>
          <a:srcRect r="19381"/>
          <a:stretch>
            <a:fillRect/>
          </a:stretch>
        </p:blipFill>
        <p:spPr>
          <a:xfrm>
            <a:off x="10138419" y="3975322"/>
            <a:ext cx="8176819" cy="2590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Задают поля для ввода информации формы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defTabSz="1248155">
              <a:lnSpc>
                <a:spcPct val="108000"/>
              </a:lnSpc>
              <a:spcBef>
                <a:spcPts val="1300"/>
              </a:spcBef>
              <a:defRPr sz="2400"/>
            </a:pPr>
            <a:r>
              <a:t>Задают поля для ввода информации формы</a:t>
            </a:r>
          </a:p>
          <a:p>
            <a:pPr defTabSz="1248155">
              <a:lnSpc>
                <a:spcPct val="108000"/>
              </a:lnSpc>
              <a:spcBef>
                <a:spcPts val="1300"/>
              </a:spcBef>
              <a:defRPr sz="2400"/>
            </a:pPr>
            <a:endParaRPr/>
          </a:p>
          <a:p>
            <a:pPr defTabSz="1248155">
              <a:lnSpc>
                <a:spcPct val="108000"/>
              </a:lnSpc>
              <a:spcBef>
                <a:spcPts val="1300"/>
              </a:spcBef>
              <a:defRPr sz="2400" b="1"/>
            </a:pPr>
            <a:r>
              <a:t>Основные атрибуты:</a:t>
            </a:r>
          </a:p>
          <a:p>
            <a:pPr marL="246346" indent="-246346" defTabSz="1248155">
              <a:lnSpc>
                <a:spcPct val="108000"/>
              </a:lnSpc>
              <a:spcBef>
                <a:spcPts val="1300"/>
              </a:spcBef>
              <a:buSzPct val="100000"/>
              <a:buChar char="•"/>
              <a:defRPr sz="2400" b="1"/>
            </a:pPr>
            <a:r>
              <a:t>type </a:t>
            </a:r>
            <a:r>
              <a:rPr b="0"/>
              <a:t>- тип поля</a:t>
            </a:r>
          </a:p>
          <a:p>
            <a:pPr marL="246346" indent="-246346" defTabSz="1248155">
              <a:lnSpc>
                <a:spcPct val="108000"/>
              </a:lnSpc>
              <a:spcBef>
                <a:spcPts val="1300"/>
              </a:spcBef>
              <a:buSzPct val="100000"/>
              <a:buChar char="•"/>
              <a:defRPr sz="2400" b="1"/>
            </a:pPr>
            <a:r>
              <a:t>value </a:t>
            </a:r>
            <a:r>
              <a:rPr b="0"/>
              <a:t>- значение поля</a:t>
            </a:r>
          </a:p>
          <a:p>
            <a:pPr marL="246346" indent="-246346" defTabSz="1248155">
              <a:lnSpc>
                <a:spcPct val="108000"/>
              </a:lnSpc>
              <a:spcBef>
                <a:spcPts val="1300"/>
              </a:spcBef>
              <a:buSzPct val="100000"/>
              <a:buChar char="•"/>
              <a:defRPr sz="2400" b="1"/>
            </a:pPr>
            <a:r>
              <a:t>name </a:t>
            </a:r>
            <a:r>
              <a:rPr b="0"/>
              <a:t>- название поля, именно с этим ключом значение будет отправлено на сервер</a:t>
            </a:r>
          </a:p>
          <a:p>
            <a:pPr marL="246346" indent="-246346" defTabSz="1248155">
              <a:lnSpc>
                <a:spcPct val="108000"/>
              </a:lnSpc>
              <a:spcBef>
                <a:spcPts val="1300"/>
              </a:spcBef>
              <a:buSzPct val="100000"/>
              <a:buChar char="•"/>
              <a:defRPr sz="2400" b="1"/>
            </a:pPr>
            <a:r>
              <a:t>disabled</a:t>
            </a:r>
            <a:r>
              <a:rPr b="0"/>
              <a:t> - делает элемент неактивным</a:t>
            </a:r>
          </a:p>
          <a:p>
            <a:pPr marL="246346" indent="-246346" defTabSz="1248155">
              <a:lnSpc>
                <a:spcPct val="108000"/>
              </a:lnSpc>
              <a:spcBef>
                <a:spcPts val="1300"/>
              </a:spcBef>
              <a:buSzPct val="100000"/>
              <a:buChar char="•"/>
              <a:defRPr sz="2400"/>
            </a:pPr>
            <a:endParaRPr b="0"/>
          </a:p>
          <a:p>
            <a:pPr defTabSz="1248155">
              <a:lnSpc>
                <a:spcPct val="108000"/>
              </a:lnSpc>
              <a:spcBef>
                <a:spcPts val="1300"/>
              </a:spcBef>
              <a:defRPr sz="2400" i="1"/>
            </a:pPr>
            <a:r>
              <a:t>Для каждого типа могут быть заданы свои специфичные атрибуты, которые будут влиять на поведение элемента на странице</a:t>
            </a:r>
          </a:p>
        </p:txBody>
      </p:sp>
      <p:sp>
        <p:nvSpPr>
          <p:cNvPr id="701" name="&lt;form&gt; - поля формы - &lt;input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&lt;form&gt; - поля формы - &lt;input&gt;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398.VBOjKd.d4da40f0-47bc-4697-a24f-4318324f7811.png" descr="398.VBOjKd.d4da40f0-47bc-4697-a24f-4318324f781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7" r="7"/>
          <a:stretch>
            <a:fillRect/>
          </a:stretch>
        </p:blipFill>
        <p:spPr>
          <a:xfrm>
            <a:off x="-1" y="0"/>
            <a:ext cx="18333431" cy="1031414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&lt;input type=“text” /&gt; - простое текстовое поле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&lt;input type=“text” /&gt;</a:t>
            </a:r>
            <a:r>
              <a:rPr b="0"/>
              <a:t> - простое текстовое поле </a:t>
            </a:r>
          </a:p>
          <a:p>
            <a:pPr>
              <a:defRPr b="1"/>
            </a:pPr>
            <a:r>
              <a:t>&lt;input type=“password” /&gt;</a:t>
            </a:r>
            <a:r>
              <a:rPr b="0"/>
              <a:t> - поле для ввода пароля</a:t>
            </a:r>
          </a:p>
          <a:p>
            <a:pPr>
              <a:defRPr b="1"/>
            </a:pPr>
            <a:r>
              <a:t>&lt;input type=“checkbox” /&gt;</a:t>
            </a:r>
            <a:r>
              <a:rPr b="0"/>
              <a:t> - поле типа галочка</a:t>
            </a:r>
          </a:p>
          <a:p>
            <a:pPr>
              <a:defRPr b="1"/>
            </a:pPr>
            <a:r>
              <a:t>&lt;input type=“radio” /&gt;</a:t>
            </a:r>
            <a:r>
              <a:rPr b="0"/>
              <a:t> - поле выбора “один из” (объединяются в &lt;radiogroup&gt;)</a:t>
            </a:r>
          </a:p>
          <a:p>
            <a:pPr>
              <a:defRPr b="1"/>
            </a:pPr>
            <a:r>
              <a:t>&lt;input type=“file” /&gt;</a:t>
            </a:r>
            <a:r>
              <a:rPr b="0"/>
              <a:t> - поле выбора файла</a:t>
            </a:r>
          </a:p>
          <a:p>
            <a:pPr>
              <a:defRPr b="1"/>
            </a:pPr>
            <a:r>
              <a:t>&lt;input type=“hidden" /&gt;</a:t>
            </a:r>
            <a:r>
              <a:rPr b="0"/>
              <a:t> - скрытое поле</a:t>
            </a:r>
          </a:p>
        </p:txBody>
      </p:sp>
      <p:sp>
        <p:nvSpPr>
          <p:cNvPr id="706" name="Типы input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Типы input</a:t>
            </a:r>
          </a:p>
        </p:txBody>
      </p:sp>
      <p:sp>
        <p:nvSpPr>
          <p:cNvPr id="707" name="HTML5 добавляет ряд дополнительных типов:…"/>
          <p:cNvSpPr txBox="1"/>
          <p:nvPr/>
        </p:nvSpPr>
        <p:spPr>
          <a:xfrm>
            <a:off x="9616319" y="2617871"/>
            <a:ext cx="7455222" cy="6413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1371600">
              <a:lnSpc>
                <a:spcPct val="120000"/>
              </a:lnSpc>
              <a:spcBef>
                <a:spcPts val="1500"/>
              </a:spcBef>
              <a:defRPr sz="2700" b="1">
                <a:latin typeface="Arial"/>
                <a:ea typeface="Arial"/>
                <a:cs typeface="Arial"/>
                <a:sym typeface="Arial"/>
              </a:defRPr>
            </a:pPr>
            <a:r>
              <a:t>HTML5 добавляет ряд дополнительных типов:</a:t>
            </a:r>
          </a:p>
          <a:p>
            <a:pPr defTabSz="1371600">
              <a:lnSpc>
                <a:spcPct val="120000"/>
              </a:lnSpc>
              <a:spcBef>
                <a:spcPts val="1500"/>
              </a:spcBef>
              <a:defRPr sz="2700" i="1">
                <a:latin typeface="Arial"/>
                <a:ea typeface="Arial"/>
                <a:cs typeface="Arial"/>
                <a:sym typeface="Arial"/>
              </a:defRPr>
            </a:pPr>
            <a:r>
              <a:t>e-mail, search, url, range, tel, number, date time, color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1995 - HTML2 (появление форм)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/>
          </a:p>
          <a:p>
            <a:pPr>
              <a:defRPr b="1"/>
            </a:pPr>
            <a:r>
              <a:t>1995</a:t>
            </a:r>
            <a:r>
              <a:rPr b="0"/>
              <a:t> - HTML2 (появление форм)</a:t>
            </a:r>
          </a:p>
          <a:p>
            <a:endParaRPr b="0"/>
          </a:p>
          <a:p>
            <a:pPr>
              <a:defRPr b="1"/>
            </a:pPr>
            <a:r>
              <a:t>1996 - 1997 </a:t>
            </a:r>
            <a:r>
              <a:rPr b="0"/>
              <a:t>- HTML3 (появление CSS)</a:t>
            </a:r>
          </a:p>
          <a:p>
            <a:endParaRPr b="0"/>
          </a:p>
          <a:p>
            <a:pPr>
              <a:defRPr b="1"/>
            </a:pPr>
            <a:r>
              <a:t>1997</a:t>
            </a:r>
            <a:r>
              <a:rPr b="0"/>
              <a:t> - HTML4 (появление DOM)</a:t>
            </a:r>
          </a:p>
          <a:p>
            <a:endParaRPr b="0"/>
          </a:p>
          <a:p>
            <a:pPr>
              <a:defRPr b="1"/>
            </a:pPr>
            <a:r>
              <a:t>2014 - … - </a:t>
            </a:r>
            <a:r>
              <a:rPr b="0"/>
              <a:t>HTML5 (browser history, canvas, svg, новые семантические тэги, data атрибуты и многое другое)  </a:t>
            </a:r>
          </a:p>
        </p:txBody>
      </p:sp>
      <p:sp>
        <p:nvSpPr>
          <p:cNvPr id="532" name="История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История</a:t>
            </a:r>
          </a:p>
        </p:txBody>
      </p:sp>
      <p:pic>
        <p:nvPicPr>
          <p:cNvPr id="533" name="mosaic-browser.jpg" descr="mosaic-browser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11423" r="11423"/>
          <a:stretch>
            <a:fillRect/>
          </a:stretch>
        </p:blipFill>
        <p:spPr>
          <a:xfrm>
            <a:off x="10894273" y="2530475"/>
            <a:ext cx="6048200" cy="5226152"/>
          </a:xfrm>
          <a:prstGeom prst="rect">
            <a:avLst/>
          </a:prstGeom>
        </p:spPr>
      </p:pic>
      <p:pic>
        <p:nvPicPr>
          <p:cNvPr id="534" name="1-6.jpg" descr="1-6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1520" y="8974566"/>
            <a:ext cx="943310" cy="9433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9" name="form-input-1.png" descr="form-input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355230" y="1900444"/>
            <a:ext cx="14892941" cy="4877911"/>
          </a:xfrm>
          <a:prstGeom prst="rect">
            <a:avLst/>
          </a:prstGeom>
        </p:spPr>
      </p:pic>
      <p:sp>
        <p:nvSpPr>
          <p:cNvPr id="710" name="Типы input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Типы input</a:t>
            </a:r>
          </a:p>
        </p:txBody>
      </p:sp>
      <p:pic>
        <p:nvPicPr>
          <p:cNvPr id="711" name="form-input-2.png" descr="form-input-2.png"/>
          <p:cNvPicPr>
            <a:picLocks noChangeAspect="1"/>
          </p:cNvPicPr>
          <p:nvPr/>
        </p:nvPicPr>
        <p:blipFill>
          <a:blip r:embed="rId3">
            <a:extLst/>
          </a:blip>
          <a:srcRect l="3461" t="3573" b="7633"/>
          <a:stretch>
            <a:fillRect/>
          </a:stretch>
        </p:blipFill>
        <p:spPr>
          <a:xfrm>
            <a:off x="9526137" y="4699595"/>
            <a:ext cx="9620968" cy="70415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Чтобы дать браузеру понять как называется поле недостаточно просто написать рядом текст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6501772" cy="6413699"/>
          </a:xfrm>
          <a:prstGeom prst="rect">
            <a:avLst/>
          </a:prstGeom>
        </p:spPr>
        <p:txBody>
          <a:bodyPr/>
          <a:lstStyle/>
          <a:p>
            <a:pPr>
              <a:defRPr i="1"/>
            </a:pPr>
            <a:r>
              <a:t>Чтобы дать браузеру понять, как называется поле, недостаточно просто написать рядом текст</a:t>
            </a:r>
          </a:p>
          <a:p>
            <a:pPr>
              <a:defRPr i="1"/>
            </a:pPr>
            <a:endParaRPr/>
          </a:p>
          <a:p>
            <a:r>
              <a:t>Чтобы связать поле и label:</a:t>
            </a:r>
          </a:p>
          <a:p>
            <a:pPr marL="270710" indent="-270710">
              <a:buSzPct val="100000"/>
              <a:buChar char="•"/>
            </a:pPr>
            <a:r>
              <a:t>Поместить input внутрь тэга label</a:t>
            </a:r>
          </a:p>
          <a:p>
            <a:pPr marL="270710" indent="-270710">
              <a:buSzPct val="100000"/>
              <a:buChar char="•"/>
            </a:pPr>
            <a:r>
              <a:t>Либо указать атрибут </a:t>
            </a:r>
            <a:r>
              <a:rPr b="1"/>
              <a:t>for, </a:t>
            </a:r>
            <a:r>
              <a:t>значением будет id поля, к которому относится label</a:t>
            </a:r>
          </a:p>
        </p:txBody>
      </p:sp>
      <p:sp>
        <p:nvSpPr>
          <p:cNvPr id="714" name="&lt;label&gt; - подпись для поля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&lt;label&gt; - подпись для поля</a:t>
            </a:r>
          </a:p>
        </p:txBody>
      </p:sp>
      <p:pic>
        <p:nvPicPr>
          <p:cNvPr id="715" name="form-label-1.png" descr="form-label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712223" y="1704837"/>
            <a:ext cx="11681247" cy="5119788"/>
          </a:xfrm>
          <a:prstGeom prst="rect">
            <a:avLst/>
          </a:prstGeom>
        </p:spPr>
      </p:pic>
      <p:pic>
        <p:nvPicPr>
          <p:cNvPr id="716" name="form-label-2.png" descr="form-label-2.png"/>
          <p:cNvPicPr>
            <a:picLocks noChangeAspect="1"/>
          </p:cNvPicPr>
          <p:nvPr/>
        </p:nvPicPr>
        <p:blipFill>
          <a:blip r:embed="rId3">
            <a:extLst/>
          </a:blip>
          <a:srcRect l="1902" b="24756"/>
          <a:stretch>
            <a:fillRect/>
          </a:stretch>
        </p:blipFill>
        <p:spPr>
          <a:xfrm>
            <a:off x="7177738" y="5936777"/>
            <a:ext cx="12864882" cy="78521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Многостраничное поле ввода, парный тэг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r>
              <a:t>Многостраничное поле ввода, парный тэг</a:t>
            </a:r>
          </a:p>
          <a:p>
            <a:endParaRPr/>
          </a:p>
          <a:p>
            <a:pPr>
              <a:defRPr b="1"/>
            </a:pPr>
            <a:r>
              <a:t>Атрибуты</a:t>
            </a:r>
          </a:p>
          <a:p>
            <a:pPr marL="270710" indent="-270710">
              <a:buSzPct val="100000"/>
              <a:buChar char="•"/>
              <a:defRPr b="1"/>
            </a:pPr>
            <a:r>
              <a:t>rows </a:t>
            </a:r>
            <a:r>
              <a:rPr b="0"/>
              <a:t>- задает высоту поля в строках</a:t>
            </a:r>
          </a:p>
          <a:p>
            <a:pPr marL="270710" indent="-270710">
              <a:buSzPct val="100000"/>
              <a:buChar char="•"/>
              <a:defRPr b="1"/>
            </a:pPr>
            <a:r>
              <a:t>cols </a:t>
            </a:r>
            <a:r>
              <a:rPr b="0"/>
              <a:t>- задает ширину поля в символах</a:t>
            </a:r>
          </a:p>
          <a:p>
            <a:pPr marL="270710" indent="-270710">
              <a:buSzPct val="100000"/>
              <a:buChar char="•"/>
            </a:pPr>
            <a:endParaRPr b="1"/>
          </a:p>
          <a:p>
            <a:pPr>
              <a:defRPr i="1"/>
            </a:pPr>
            <a:r>
              <a:t>Текст по умолчанию задается содержимым тэга</a:t>
            </a:r>
          </a:p>
        </p:txBody>
      </p:sp>
      <p:sp>
        <p:nvSpPr>
          <p:cNvPr id="719" name="&lt;textarea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&lt;textarea&gt;</a:t>
            </a:r>
          </a:p>
        </p:txBody>
      </p:sp>
      <p:pic>
        <p:nvPicPr>
          <p:cNvPr id="720" name="form-text-area-1.png" descr="form-text-area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091" t="11099" r="25805"/>
          <a:stretch>
            <a:fillRect/>
          </a:stretch>
        </p:blipFill>
        <p:spPr>
          <a:xfrm>
            <a:off x="9386500" y="2617918"/>
            <a:ext cx="8929139" cy="3038394"/>
          </a:xfrm>
          <a:prstGeom prst="rect">
            <a:avLst/>
          </a:prstGeom>
        </p:spPr>
      </p:pic>
      <p:pic>
        <p:nvPicPr>
          <p:cNvPr id="721" name="forms-textarea-2.png" descr="forms-textarea-2.png"/>
          <p:cNvPicPr>
            <a:picLocks noChangeAspect="1"/>
          </p:cNvPicPr>
          <p:nvPr/>
        </p:nvPicPr>
        <p:blipFill>
          <a:blip r:embed="rId3">
            <a:extLst/>
          </a:blip>
          <a:srcRect r="15977" b="23055"/>
          <a:stretch>
            <a:fillRect/>
          </a:stretch>
        </p:blipFill>
        <p:spPr>
          <a:xfrm>
            <a:off x="8389200" y="4693053"/>
            <a:ext cx="9926440" cy="7233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Раскрывающийся список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6373853" cy="6838427"/>
          </a:xfrm>
          <a:prstGeom prst="rect">
            <a:avLst/>
          </a:prstGeom>
        </p:spPr>
        <p:txBody>
          <a:bodyPr/>
          <a:lstStyle/>
          <a:p>
            <a:pPr defTabSz="1316736">
              <a:spcBef>
                <a:spcPts val="1400"/>
              </a:spcBef>
              <a:defRPr sz="2500"/>
            </a:pPr>
            <a:r>
              <a:t>Раскрывающийся список</a:t>
            </a:r>
          </a:p>
          <a:p>
            <a:pPr defTabSz="1316736">
              <a:spcBef>
                <a:spcPts val="1400"/>
              </a:spcBef>
              <a:defRPr sz="2500"/>
            </a:pPr>
            <a:endParaRPr/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Сам элемент задается тэгом</a:t>
            </a:r>
            <a:r>
              <a:rPr b="1"/>
              <a:t> &lt;select&gt;</a:t>
            </a:r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Каждое значение списка вложенным тэгом</a:t>
            </a:r>
            <a:r>
              <a:rPr b="1"/>
              <a:t> &lt;option&gt;</a:t>
            </a:r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Имя свойства задается для select</a:t>
            </a:r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Значения для option</a:t>
            </a:r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По умолчанию для выбора доступен только один вариант из списка</a:t>
            </a:r>
          </a:p>
          <a:p>
            <a:pPr marL="259882" indent="-259882" defTabSz="1316736">
              <a:spcBef>
                <a:spcPts val="1400"/>
              </a:spcBef>
              <a:buSzPct val="100000"/>
              <a:buChar char="•"/>
              <a:defRPr sz="2500"/>
            </a:pPr>
            <a:r>
              <a:t>Атрибут </a:t>
            </a:r>
            <a:r>
              <a:rPr b="1"/>
              <a:t>multiple </a:t>
            </a:r>
            <a:r>
              <a:t>устанавливает возможность множественного выбора</a:t>
            </a:r>
          </a:p>
        </p:txBody>
      </p:sp>
      <p:sp>
        <p:nvSpPr>
          <p:cNvPr id="724" name="&lt;select&gt;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&lt;select&gt;</a:t>
            </a:r>
          </a:p>
        </p:txBody>
      </p:sp>
      <p:pic>
        <p:nvPicPr>
          <p:cNvPr id="725" name="form-select-1.png" descr="form-select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8044" r="13528"/>
          <a:stretch>
            <a:fillRect/>
          </a:stretch>
        </p:blipFill>
        <p:spPr>
          <a:xfrm>
            <a:off x="8380487" y="2617917"/>
            <a:ext cx="10398833" cy="4531882"/>
          </a:xfrm>
          <a:prstGeom prst="rect">
            <a:avLst/>
          </a:prstGeom>
        </p:spPr>
      </p:pic>
      <p:pic>
        <p:nvPicPr>
          <p:cNvPr id="726" name="form-select-2.png" descr="form-select-2.png"/>
          <p:cNvPicPr>
            <a:picLocks noChangeAspect="1"/>
          </p:cNvPicPr>
          <p:nvPr/>
        </p:nvPicPr>
        <p:blipFill>
          <a:blip r:embed="rId3">
            <a:extLst/>
          </a:blip>
          <a:srcRect t="4721" b="4721"/>
          <a:stretch>
            <a:fillRect/>
          </a:stretch>
        </p:blipFill>
        <p:spPr>
          <a:xfrm>
            <a:off x="7630187" y="6769289"/>
            <a:ext cx="12199495" cy="87910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Задается тэгом &lt;input&gt; c типом submit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6373853" cy="6838427"/>
          </a:xfrm>
          <a:prstGeom prst="rect">
            <a:avLst/>
          </a:prstGeom>
        </p:spPr>
        <p:txBody>
          <a:bodyPr/>
          <a:lstStyle/>
          <a:p>
            <a:pPr marL="270710" indent="-270710">
              <a:lnSpc>
                <a:spcPct val="108000"/>
              </a:lnSpc>
              <a:buSzPct val="100000"/>
              <a:buChar char="•"/>
            </a:pPr>
            <a:r>
              <a:t>Задается тэгом </a:t>
            </a:r>
            <a:r>
              <a:rPr b="1"/>
              <a:t>&lt;input&gt;</a:t>
            </a:r>
            <a:r>
              <a:t> c типом submit</a:t>
            </a:r>
          </a:p>
          <a:p>
            <a:pPr marL="270710" indent="-270710">
              <a:lnSpc>
                <a:spcPct val="108000"/>
              </a:lnSpc>
              <a:buSzPct val="100000"/>
              <a:buChar char="•"/>
            </a:pPr>
            <a:r>
              <a:t>Надпись на кнопки задается атрибутом </a:t>
            </a:r>
            <a:r>
              <a:rPr b="1"/>
              <a:t>value</a:t>
            </a:r>
          </a:p>
          <a:p>
            <a:pPr marL="270710" indent="-270710">
              <a:lnSpc>
                <a:spcPct val="108000"/>
              </a:lnSpc>
              <a:buSzPct val="100000"/>
              <a:buChar char="•"/>
            </a:pPr>
            <a:r>
              <a:t>Атрибут </a:t>
            </a:r>
            <a:r>
              <a:rPr b="1"/>
              <a:t>name</a:t>
            </a:r>
            <a:r>
              <a:t> не обязателен, но если задан, будет отправлен в запросе</a:t>
            </a:r>
          </a:p>
          <a:p>
            <a:pPr marL="270710" indent="-270710">
              <a:lnSpc>
                <a:spcPct val="108000"/>
              </a:lnSpc>
              <a:buSzPct val="100000"/>
              <a:buChar char="•"/>
            </a:pPr>
            <a:endParaRPr/>
          </a:p>
          <a:p>
            <a:pPr>
              <a:lnSpc>
                <a:spcPct val="108000"/>
              </a:lnSpc>
              <a:defRPr i="1"/>
            </a:pPr>
            <a:r>
              <a:t>Как альтернатива можно использовать </a:t>
            </a:r>
          </a:p>
          <a:p>
            <a:pPr>
              <a:lnSpc>
                <a:spcPct val="108000"/>
              </a:lnSpc>
              <a:defRPr i="1"/>
            </a:pPr>
            <a:r>
              <a:t>&lt;button type=“submit”&gt;Отправить&lt;/button&gt;</a:t>
            </a:r>
          </a:p>
        </p:txBody>
      </p:sp>
      <p:sp>
        <p:nvSpPr>
          <p:cNvPr id="729" name="Кнопка отправки формы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Кнопка отправки формы</a:t>
            </a:r>
          </a:p>
        </p:txBody>
      </p:sp>
      <p:pic>
        <p:nvPicPr>
          <p:cNvPr id="730" name="submit-1.png" descr="submit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525" t="13292" r="18585"/>
          <a:stretch>
            <a:fillRect/>
          </a:stretch>
        </p:blipFill>
        <p:spPr>
          <a:xfrm>
            <a:off x="8266873" y="2617917"/>
            <a:ext cx="10239492" cy="2777547"/>
          </a:xfrm>
          <a:prstGeom prst="rect">
            <a:avLst/>
          </a:prstGeom>
        </p:spPr>
      </p:pic>
      <p:pic>
        <p:nvPicPr>
          <p:cNvPr id="731" name="submit-2.png" descr="submit-2.png"/>
          <p:cNvPicPr>
            <a:picLocks noChangeAspect="1"/>
          </p:cNvPicPr>
          <p:nvPr/>
        </p:nvPicPr>
        <p:blipFill>
          <a:blip r:embed="rId3">
            <a:extLst/>
          </a:blip>
          <a:srcRect t="4721" b="4720"/>
          <a:stretch>
            <a:fillRect/>
          </a:stretch>
        </p:blipFill>
        <p:spPr>
          <a:xfrm>
            <a:off x="7177857" y="5187564"/>
            <a:ext cx="12652239" cy="9117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С чего начать?"/>
          <p:cNvSpPr txBox="1">
            <a:spLocks noGrp="1"/>
          </p:cNvSpPr>
          <p:nvPr>
            <p:ph type="title"/>
          </p:nvPr>
        </p:nvSpPr>
        <p:spPr>
          <a:xfrm>
            <a:off x="2332252" y="3284615"/>
            <a:ext cx="13165062" cy="1691234"/>
          </a:xfrm>
          <a:prstGeom prst="rect">
            <a:avLst/>
          </a:prstGeom>
        </p:spPr>
        <p:txBody>
          <a:bodyPr/>
          <a:lstStyle/>
          <a:p>
            <a:r>
              <a:t>С чего начать?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Редактор должен: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defTabSz="1138427">
              <a:spcBef>
                <a:spcPts val="1200"/>
              </a:spcBef>
              <a:defRPr sz="2200" b="1"/>
            </a:pPr>
            <a:r>
              <a:t>Редактор должен: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Уметь редактировать текст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Быть легковесным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Поддерживать плагины и дополнения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endParaRPr/>
          </a:p>
          <a:p>
            <a:pPr defTabSz="1138427">
              <a:spcBef>
                <a:spcPts val="1200"/>
              </a:spcBef>
              <a:defRPr sz="2200" b="1"/>
            </a:pPr>
            <a:r>
              <a:t>Примеры: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Visual Studio Code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Sublime Text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Notepad++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Webstorm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Brackets</a:t>
            </a:r>
          </a:p>
          <a:p>
            <a:pPr marL="224688" indent="-224688" defTabSz="1138427">
              <a:spcBef>
                <a:spcPts val="1200"/>
              </a:spcBef>
              <a:buSzPct val="100000"/>
              <a:buChar char="•"/>
              <a:defRPr sz="2200"/>
            </a:pPr>
            <a:r>
              <a:t>Cofeecup</a:t>
            </a:r>
          </a:p>
        </p:txBody>
      </p:sp>
      <p:sp>
        <p:nvSpPr>
          <p:cNvPr id="736" name="Выбор редактор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Выбор редактора</a:t>
            </a:r>
          </a:p>
        </p:txBody>
      </p:sp>
      <p:pic>
        <p:nvPicPr>
          <p:cNvPr id="737" name="editor-1.jpg" descr="editor-1.jpg"/>
          <p:cNvPicPr>
            <a:picLocks noChangeAspect="1"/>
          </p:cNvPicPr>
          <p:nvPr/>
        </p:nvPicPr>
        <p:blipFill>
          <a:blip r:embed="rId2">
            <a:extLst/>
          </a:blip>
          <a:srcRect l="8658" r="8658"/>
          <a:stretch>
            <a:fillRect/>
          </a:stretch>
        </p:blipFill>
        <p:spPr>
          <a:xfrm>
            <a:off x="9386499" y="2617916"/>
            <a:ext cx="7422483" cy="6413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Независимо от стилей заданных для элемента, переносите каждый блочный или табличный элемент на новую строку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70710" indent="-270710">
              <a:buSzPct val="100000"/>
              <a:buChar char="•"/>
            </a:pPr>
            <a:r>
              <a:t>Независимо от стилей заданных для элемента, переносите каждый блочный или табличный элемент на новую строку</a:t>
            </a:r>
          </a:p>
          <a:p>
            <a:pPr marL="270710" indent="-270710">
              <a:buSzPct val="100000"/>
              <a:buChar char="•"/>
            </a:pPr>
            <a:r>
              <a:t>Ставьте отступы для всех элементов вложенных в блочный элемент</a:t>
            </a:r>
          </a:p>
          <a:p>
            <a:pPr marL="270710" indent="-270710">
              <a:buSzPct val="100000"/>
              <a:buChar char="•"/>
            </a:pPr>
            <a:r>
              <a:t>В качестве отступов рекомендуется использовать 2 пробела</a:t>
            </a:r>
          </a:p>
          <a:p>
            <a:pPr marL="270710" indent="-270710">
              <a:buSzPct val="100000"/>
              <a:buChar char="•"/>
            </a:pPr>
            <a:r>
              <a:t>Используйте id и class которые описывают назначение элемента а не его внешний вид</a:t>
            </a:r>
          </a:p>
          <a:p>
            <a:pPr marL="270710" indent="-270710">
              <a:buSzPct val="100000"/>
              <a:buChar char="•"/>
            </a:pPr>
            <a:endParaRPr/>
          </a:p>
          <a:p>
            <a:r>
              <a:t>https://habr.com/ru/post/143452/</a:t>
            </a:r>
          </a:p>
        </p:txBody>
      </p:sp>
      <p:sp>
        <p:nvSpPr>
          <p:cNvPr id="740" name="Оформление код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Оформление кода</a:t>
            </a:r>
          </a:p>
        </p:txBody>
      </p:sp>
      <p:pic>
        <p:nvPicPr>
          <p:cNvPr id="741" name="code-formating-1.png" descr="code-formating-1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461121" y="1625241"/>
            <a:ext cx="9819786" cy="875452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Оформление кода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Оформление кода</a:t>
            </a:r>
          </a:p>
        </p:txBody>
      </p:sp>
      <p:pic>
        <p:nvPicPr>
          <p:cNvPr id="744" name="code-formating-2.png" descr="code-formating-2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t="2647"/>
          <a:stretch>
            <a:fillRect/>
          </a:stretch>
        </p:blipFill>
        <p:spPr>
          <a:xfrm>
            <a:off x="3437039" y="2078122"/>
            <a:ext cx="10794577" cy="84761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Вопросы?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Вопросы?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Тэги"/>
          <p:cNvSpPr txBox="1">
            <a:spLocks noGrp="1"/>
          </p:cNvSpPr>
          <p:nvPr>
            <p:ph type="title"/>
          </p:nvPr>
        </p:nvSpPr>
        <p:spPr>
          <a:xfrm>
            <a:off x="2332252" y="3284615"/>
            <a:ext cx="13165062" cy="1691234"/>
          </a:xfrm>
          <a:prstGeom prst="rect">
            <a:avLst/>
          </a:prstGeom>
        </p:spPr>
        <p:txBody>
          <a:bodyPr/>
          <a:lstStyle/>
          <a:p>
            <a:r>
              <a:t>Тэги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Домашнее задание"/>
          <p:cNvSpPr txBox="1">
            <a:spLocks noGrp="1"/>
          </p:cNvSpPr>
          <p:nvPr>
            <p:ph type="title"/>
          </p:nvPr>
        </p:nvSpPr>
        <p:spPr>
          <a:xfrm>
            <a:off x="2332252" y="4294054"/>
            <a:ext cx="13165062" cy="850240"/>
          </a:xfrm>
          <a:prstGeom prst="rect">
            <a:avLst/>
          </a:prstGeom>
        </p:spPr>
        <p:txBody>
          <a:bodyPr/>
          <a:lstStyle/>
          <a:p>
            <a:r>
              <a:t>Домашнее задание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Домашнее задание"/>
          <p:cNvSpPr txBox="1">
            <a:spLocks noGrp="1"/>
          </p:cNvSpPr>
          <p:nvPr>
            <p:ph type="title"/>
          </p:nvPr>
        </p:nvSpPr>
        <p:spPr>
          <a:xfrm>
            <a:off x="1473723" y="1147463"/>
            <a:ext cx="11848770" cy="1577096"/>
          </a:xfrm>
          <a:prstGeom prst="rect">
            <a:avLst/>
          </a:prstGeom>
        </p:spPr>
        <p:txBody>
          <a:bodyPr/>
          <a:lstStyle/>
          <a:p>
            <a:r>
              <a:t>Домашнее задание</a:t>
            </a:r>
          </a:p>
        </p:txBody>
      </p:sp>
      <p:pic>
        <p:nvPicPr>
          <p:cNvPr id="751" name="Lesson-1-1.png" descr="Lesson-1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3721" y="2970928"/>
            <a:ext cx="4209550" cy="7258966"/>
          </a:xfrm>
          <a:prstGeom prst="rect">
            <a:avLst/>
          </a:prstGeom>
          <a:ln w="12700">
            <a:miter lim="400000"/>
          </a:ln>
        </p:spPr>
      </p:pic>
      <p:pic>
        <p:nvPicPr>
          <p:cNvPr id="752" name="Lesson-1-2.png" descr="Lesson-1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22485" y="3314802"/>
            <a:ext cx="4449676" cy="6571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Тэг - это специально зарезервированное в HTML слово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/>
          </a:p>
          <a:p>
            <a:pPr marL="228600" indent="-228600">
              <a:buSzPct val="100000"/>
              <a:buChar char="•"/>
            </a:pPr>
            <a:r>
              <a:t>Тэг - это специально зарезервированное в HTML слово</a:t>
            </a:r>
          </a:p>
          <a:p>
            <a:pPr marL="228600" indent="-228600">
              <a:buSzPct val="100000"/>
              <a:buChar char="•"/>
            </a:pPr>
            <a:r>
              <a:t>Заключено в угловые скобки - &lt;tagname&gt;</a:t>
            </a:r>
          </a:p>
          <a:p>
            <a:pPr marL="228600" indent="-228600">
              <a:buSzPct val="100000"/>
              <a:buChar char="•"/>
            </a:pPr>
            <a:r>
              <a:t>Могут быть парные и одиночные</a:t>
            </a:r>
          </a:p>
          <a:p>
            <a:pPr marL="228600" indent="-228600">
              <a:buSzPct val="100000"/>
              <a:buChar char="•"/>
            </a:pPr>
            <a:r>
              <a:t>Могут содержать атрибуты (обязательные и опциональные)</a:t>
            </a:r>
          </a:p>
        </p:txBody>
      </p:sp>
      <p:sp>
        <p:nvSpPr>
          <p:cNvPr id="539" name="Тэги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Тэги</a:t>
            </a:r>
          </a:p>
        </p:txBody>
      </p:sp>
      <p:pic>
        <p:nvPicPr>
          <p:cNvPr id="540" name="new-html5-elements.png" descr="new-html5-element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386499" y="2648675"/>
            <a:ext cx="7422483" cy="538130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Большая часть тэгов - парные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6481502" cy="6413699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/>
          </a:p>
          <a:p>
            <a:pPr marL="228600" indent="-228600">
              <a:buSzPct val="100000"/>
              <a:buChar char="•"/>
            </a:pPr>
            <a:r>
              <a:t>Большая часть тэгов - парные</a:t>
            </a:r>
          </a:p>
          <a:p>
            <a:pPr marL="228600" indent="-228600">
              <a:buSzPct val="100000"/>
              <a:buChar char="•"/>
            </a:pPr>
            <a:r>
              <a:t>Состоят из открывающего тэга &lt;tagname&gt; и закрывающего тэга         &lt;/tagname&gt;</a:t>
            </a:r>
          </a:p>
          <a:p>
            <a:pPr marL="228600" indent="-228600">
              <a:buSzPct val="100000"/>
              <a:buChar char="•"/>
            </a:pPr>
            <a:r>
              <a:t>Могут содержать текст и другие тэги</a:t>
            </a:r>
          </a:p>
        </p:txBody>
      </p:sp>
      <p:sp>
        <p:nvSpPr>
          <p:cNvPr id="543" name="Парные тэги (контейнеры)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Парные тэги (контейнеры)</a:t>
            </a:r>
          </a:p>
        </p:txBody>
      </p:sp>
      <p:pic>
        <p:nvPicPr>
          <p:cNvPr id="544" name="pare tags.png" descr="pare tag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394771" y="2551258"/>
            <a:ext cx="10482438" cy="44219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Не требуют закрывающего тэга…"/>
          <p:cNvSpPr txBox="1">
            <a:spLocks noGrp="1"/>
          </p:cNvSpPr>
          <p:nvPr>
            <p:ph type="body" sz="half" idx="1"/>
          </p:nvPr>
        </p:nvSpPr>
        <p:spPr>
          <a:xfrm>
            <a:off x="1476075" y="2617871"/>
            <a:ext cx="7455222" cy="6413699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/>
          </a:p>
          <a:p>
            <a:pPr marL="228600" indent="-228600">
              <a:buSzPct val="100000"/>
              <a:buChar char="•"/>
            </a:pPr>
            <a:r>
              <a:t>Не требуют закрывающего тэга</a:t>
            </a:r>
          </a:p>
          <a:p>
            <a:pPr marL="228600" indent="-228600">
              <a:buSzPct val="100000"/>
              <a:buChar char="•"/>
            </a:pPr>
            <a:r>
              <a:t>Тэг предпочтительно заканчивать с /&gt; &lt;tagname /&gt;</a:t>
            </a:r>
          </a:p>
          <a:p>
            <a:pPr marL="228600" indent="-228600">
              <a:buSzPct val="100000"/>
              <a:buChar char="•"/>
            </a:pPr>
            <a:r>
              <a:t>Редко имеют смысл сами по себе</a:t>
            </a:r>
          </a:p>
          <a:p>
            <a:pPr marL="228600" indent="-228600">
              <a:buSzPct val="100000"/>
              <a:buChar char="•"/>
            </a:pPr>
            <a:r>
              <a:t>Содержат информацию в атрибутах</a:t>
            </a:r>
          </a:p>
        </p:txBody>
      </p:sp>
      <p:sp>
        <p:nvSpPr>
          <p:cNvPr id="547" name="Одиночные тэги"/>
          <p:cNvSpPr txBox="1">
            <a:spLocks noGrp="1"/>
          </p:cNvSpPr>
          <p:nvPr>
            <p:ph type="title"/>
          </p:nvPr>
        </p:nvSpPr>
        <p:spPr>
          <a:xfrm>
            <a:off x="1476078" y="1147463"/>
            <a:ext cx="11846416" cy="850239"/>
          </a:xfrm>
          <a:prstGeom prst="rect">
            <a:avLst/>
          </a:prstGeom>
        </p:spPr>
        <p:txBody>
          <a:bodyPr/>
          <a:lstStyle/>
          <a:p>
            <a:r>
              <a:t>Одиночные тэги</a:t>
            </a:r>
          </a:p>
        </p:txBody>
      </p:sp>
      <p:pic>
        <p:nvPicPr>
          <p:cNvPr id="548" name="single tags.png" descr="single tags.pn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rcRect l="3880" r="3881"/>
          <a:stretch>
            <a:fillRect/>
          </a:stretch>
        </p:blipFill>
        <p:spPr>
          <a:xfrm>
            <a:off x="8712038" y="2690871"/>
            <a:ext cx="9764940" cy="41270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333332"/>
      </a:dk1>
      <a:lt1>
        <a:srgbClr val="FFFFFF"/>
      </a:lt1>
      <a:dk2>
        <a:srgbClr val="A7A7A7"/>
      </a:dk2>
      <a:lt2>
        <a:srgbClr val="535353"/>
      </a:lt2>
      <a:accent1>
        <a:srgbClr val="4EC1E2"/>
      </a:accent1>
      <a:accent2>
        <a:srgbClr val="04A87D"/>
      </a:accent2>
      <a:accent3>
        <a:srgbClr val="D8422D"/>
      </a:accent3>
      <a:accent4>
        <a:srgbClr val="725198"/>
      </a:accent4>
      <a:accent5>
        <a:srgbClr val="F39200"/>
      </a:accent5>
      <a:accent6>
        <a:srgbClr val="F6DD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342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33333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342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33333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EC1E2"/>
      </a:accent1>
      <a:accent2>
        <a:srgbClr val="04A87D"/>
      </a:accent2>
      <a:accent3>
        <a:srgbClr val="D8422D"/>
      </a:accent3>
      <a:accent4>
        <a:srgbClr val="725198"/>
      </a:accent4>
      <a:accent5>
        <a:srgbClr val="F39200"/>
      </a:accent5>
      <a:accent6>
        <a:srgbClr val="F6DD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342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33333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342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33333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1758</Words>
  <Application>Microsoft Office PowerPoint</Application>
  <PresentationFormat>Custom</PresentationFormat>
  <Paragraphs>328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5" baseType="lpstr">
      <vt:lpstr>Arial</vt:lpstr>
      <vt:lpstr>Calibri</vt:lpstr>
      <vt:lpstr>Helvetica</vt:lpstr>
      <vt:lpstr>Office Theme</vt:lpstr>
      <vt:lpstr>PowerPoint Presentation</vt:lpstr>
      <vt:lpstr>Структура лекции</vt:lpstr>
      <vt:lpstr>HTML - Hyper Text Markup Language</vt:lpstr>
      <vt:lpstr>История создания</vt:lpstr>
      <vt:lpstr>История</vt:lpstr>
      <vt:lpstr>Тэги</vt:lpstr>
      <vt:lpstr>Тэги</vt:lpstr>
      <vt:lpstr>Парные тэги (контейнеры)</vt:lpstr>
      <vt:lpstr>Одиночные тэги</vt:lpstr>
      <vt:lpstr>Атрибуты</vt:lpstr>
      <vt:lpstr>Универсальные атрибуты</vt:lpstr>
      <vt:lpstr>class и id</vt:lpstr>
      <vt:lpstr>Строчные и блочные элементы</vt:lpstr>
      <vt:lpstr>Строчные и блочные элементы</vt:lpstr>
      <vt:lpstr>&lt;div&gt;</vt:lpstr>
      <vt:lpstr>Структура документа</vt:lpstr>
      <vt:lpstr>Структура документа</vt:lpstr>
      <vt:lpstr>DOCTYPE</vt:lpstr>
      <vt:lpstr>&lt;html&gt;</vt:lpstr>
      <vt:lpstr>&lt;head&gt;</vt:lpstr>
      <vt:lpstr>&lt;title&gt;</vt:lpstr>
      <vt:lpstr>&lt;meta&gt;</vt:lpstr>
      <vt:lpstr>&lt;script&gt;</vt:lpstr>
      <vt:lpstr>&lt;style&gt;</vt:lpstr>
      <vt:lpstr>&lt;body&gt;</vt:lpstr>
      <vt:lpstr>Основные тэги - разметка текста</vt:lpstr>
      <vt:lpstr>Заголовки &lt;h1&gt;-&lt;h6&gt;</vt:lpstr>
      <vt:lpstr>PowerPoint Presentation</vt:lpstr>
      <vt:lpstr>&lt;p&gt; - параграф</vt:lpstr>
      <vt:lpstr>&lt;b&gt;, &lt;strong&gt;</vt:lpstr>
      <vt:lpstr>&lt;i&gt;, &lt;em&gt;</vt:lpstr>
      <vt:lpstr>&lt;br /&gt;, &lt;hr /&gt;</vt:lpstr>
      <vt:lpstr>&lt;blockquote&gt;, &lt;q&gt;, &lt;cite&gt; - цитаты</vt:lpstr>
      <vt:lpstr>&lt;ul&gt; - неупорядоченный список</vt:lpstr>
      <vt:lpstr>&lt;ol&gt; - упорядоченный список</vt:lpstr>
      <vt:lpstr>&lt;a&gt; - ссылка</vt:lpstr>
      <vt:lpstr>&lt;a&gt; - ссылка</vt:lpstr>
      <vt:lpstr>&lt;img&gt; - изображение</vt:lpstr>
      <vt:lpstr>PowerPoint Presentation</vt:lpstr>
      <vt:lpstr>&lt;span&gt;</vt:lpstr>
      <vt:lpstr>Основные тэги - таблицы</vt:lpstr>
      <vt:lpstr>&lt;table&gt; - таблицы</vt:lpstr>
      <vt:lpstr>&lt;table&gt; - таблицы</vt:lpstr>
      <vt:lpstr>&lt;table&gt; - объединение ячеек</vt:lpstr>
      <vt:lpstr>Основные тэги - формы</vt:lpstr>
      <vt:lpstr>&lt;form&gt; - формы</vt:lpstr>
      <vt:lpstr>&lt;form&gt; - поля формы - &lt;input&gt;</vt:lpstr>
      <vt:lpstr>PowerPoint Presentation</vt:lpstr>
      <vt:lpstr>Типы input</vt:lpstr>
      <vt:lpstr>Типы input</vt:lpstr>
      <vt:lpstr>&lt;label&gt; - подпись для поля</vt:lpstr>
      <vt:lpstr>&lt;textarea&gt;</vt:lpstr>
      <vt:lpstr>&lt;select&gt;</vt:lpstr>
      <vt:lpstr>Кнопка отправки формы</vt:lpstr>
      <vt:lpstr>С чего начать?</vt:lpstr>
      <vt:lpstr>Выбор редактора</vt:lpstr>
      <vt:lpstr>Оформление кода</vt:lpstr>
      <vt:lpstr>Оформление кода</vt:lpstr>
      <vt:lpstr>Вопросы?</vt:lpstr>
      <vt:lpstr>Домашнее задание</vt:lpstr>
      <vt:lpstr>Домашнее задание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Ekaterina Veremyeva</dc:creator>
  <cp:lastModifiedBy>Ekaterina Veremyeva</cp:lastModifiedBy>
  <cp:revision>1</cp:revision>
  <dcterms:modified xsi:type="dcterms:W3CDTF">2021-02-09T12:21:02Z</dcterms:modified>
</cp:coreProperties>
</file>